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0" r:id="rId1"/>
  </p:sldMasterIdLst>
  <p:notesMasterIdLst>
    <p:notesMasterId r:id="rId13"/>
  </p:notesMasterIdLst>
  <p:sldIdLst>
    <p:sldId id="268" r:id="rId2"/>
    <p:sldId id="264" r:id="rId3"/>
    <p:sldId id="257" r:id="rId4"/>
    <p:sldId id="266" r:id="rId5"/>
    <p:sldId id="259" r:id="rId6"/>
    <p:sldId id="269" r:id="rId7"/>
    <p:sldId id="260" r:id="rId8"/>
    <p:sldId id="261" r:id="rId9"/>
    <p:sldId id="262" r:id="rId10"/>
    <p:sldId id="263" r:id="rId11"/>
    <p:sldId id="270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A4FB224-F52F-4AB0-9231-15B8930D4360}">
          <p14:sldIdLst>
            <p14:sldId id="268"/>
            <p14:sldId id="264"/>
            <p14:sldId id="257"/>
            <p14:sldId id="266"/>
            <p14:sldId id="259"/>
            <p14:sldId id="269"/>
            <p14:sldId id="260"/>
            <p14:sldId id="261"/>
            <p14:sldId id="262"/>
            <p14:sldId id="263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A2C97F-A40B-404C-BA5E-AA14E1924B26}" v="1" dt="2020-05-02T19:39:59.9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5"/>
    <p:restoredTop sz="94651"/>
  </p:normalViewPr>
  <p:slideViewPr>
    <p:cSldViewPr snapToGrid="0">
      <p:cViewPr varScale="1">
        <p:scale>
          <a:sx n="142" d="100"/>
          <a:sy n="142" d="100"/>
        </p:scale>
        <p:origin x="75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e Sepulveda" userId="fcabe19b-207c-472a-b6d1-10d04801576a" providerId="ADAL" clId="{A07B6A68-D6ED-A046-B30B-8B0AC84F45A5}"/>
    <pc:docChg chg="undo redo custSel addSld delSld modSld sldOrd">
      <pc:chgData name="Jorge Sepulveda" userId="fcabe19b-207c-472a-b6d1-10d04801576a" providerId="ADAL" clId="{A07B6A68-D6ED-A046-B30B-8B0AC84F45A5}" dt="2020-04-30T20:30:59.878" v="815" actId="20577"/>
      <pc:docMkLst>
        <pc:docMk/>
      </pc:docMkLst>
      <pc:sldChg chg="addSp delSp modSp del">
        <pc:chgData name="Jorge Sepulveda" userId="fcabe19b-207c-472a-b6d1-10d04801576a" providerId="ADAL" clId="{A07B6A68-D6ED-A046-B30B-8B0AC84F45A5}" dt="2020-04-30T20:21:48.526" v="641" actId="2696"/>
        <pc:sldMkLst>
          <pc:docMk/>
          <pc:sldMk cId="0" sldId="256"/>
        </pc:sldMkLst>
        <pc:spChg chg="add del mod">
          <ac:chgData name="Jorge Sepulveda" userId="fcabe19b-207c-472a-b6d1-10d04801576a" providerId="ADAL" clId="{A07B6A68-D6ED-A046-B30B-8B0AC84F45A5}" dt="2020-04-30T20:21:37.558" v="639"/>
          <ac:spMkLst>
            <pc:docMk/>
            <pc:sldMk cId="0" sldId="256"/>
            <ac:spMk id="2" creationId="{97D46624-78C8-9941-B3FB-016ED4B1D302}"/>
          </ac:spMkLst>
        </pc:spChg>
        <pc:spChg chg="mod">
          <ac:chgData name="Jorge Sepulveda" userId="fcabe19b-207c-472a-b6d1-10d04801576a" providerId="ADAL" clId="{A07B6A68-D6ED-A046-B30B-8B0AC84F45A5}" dt="2020-04-30T20:07:15.981" v="5" actId="20577"/>
          <ac:spMkLst>
            <pc:docMk/>
            <pc:sldMk cId="0" sldId="256"/>
            <ac:spMk id="55" creationId="{00000000-0000-0000-0000-000000000000}"/>
          </ac:spMkLst>
        </pc:spChg>
      </pc:sldChg>
      <pc:sldChg chg="delSp modSp ord">
        <pc:chgData name="Jorge Sepulveda" userId="fcabe19b-207c-472a-b6d1-10d04801576a" providerId="ADAL" clId="{A07B6A68-D6ED-A046-B30B-8B0AC84F45A5}" dt="2020-04-30T20:24:15.777" v="696" actId="20577"/>
        <pc:sldMkLst>
          <pc:docMk/>
          <pc:sldMk cId="0" sldId="257"/>
        </pc:sldMkLst>
        <pc:spChg chg="mod">
          <ac:chgData name="Jorge Sepulveda" userId="fcabe19b-207c-472a-b6d1-10d04801576a" providerId="ADAL" clId="{A07B6A68-D6ED-A046-B30B-8B0AC84F45A5}" dt="2020-04-30T20:18:14.786" v="303" actId="20577"/>
          <ac:spMkLst>
            <pc:docMk/>
            <pc:sldMk cId="0" sldId="257"/>
            <ac:spMk id="60" creationId="{00000000-0000-0000-0000-000000000000}"/>
          </ac:spMkLst>
        </pc:spChg>
        <pc:spChg chg="mod">
          <ac:chgData name="Jorge Sepulveda" userId="fcabe19b-207c-472a-b6d1-10d04801576a" providerId="ADAL" clId="{A07B6A68-D6ED-A046-B30B-8B0AC84F45A5}" dt="2020-04-30T20:24:15.777" v="696" actId="20577"/>
          <ac:spMkLst>
            <pc:docMk/>
            <pc:sldMk cId="0" sldId="257"/>
            <ac:spMk id="61" creationId="{00000000-0000-0000-0000-000000000000}"/>
          </ac:spMkLst>
        </pc:spChg>
        <pc:picChg chg="del mod">
          <ac:chgData name="Jorge Sepulveda" userId="fcabe19b-207c-472a-b6d1-10d04801576a" providerId="ADAL" clId="{A07B6A68-D6ED-A046-B30B-8B0AC84F45A5}" dt="2020-04-30T20:17:55.392" v="234" actId="478"/>
          <ac:picMkLst>
            <pc:docMk/>
            <pc:sldMk cId="0" sldId="257"/>
            <ac:picMk id="62" creationId="{00000000-0000-0000-0000-000000000000}"/>
          </ac:picMkLst>
        </pc:picChg>
      </pc:sldChg>
      <pc:sldChg chg="modSp add del">
        <pc:chgData name="Jorge Sepulveda" userId="fcabe19b-207c-472a-b6d1-10d04801576a" providerId="ADAL" clId="{A07B6A68-D6ED-A046-B30B-8B0AC84F45A5}" dt="2020-04-30T20:25:48.367" v="716" actId="2696"/>
        <pc:sldMkLst>
          <pc:docMk/>
          <pc:sldMk cId="0" sldId="258"/>
        </pc:sldMkLst>
        <pc:spChg chg="mod">
          <ac:chgData name="Jorge Sepulveda" userId="fcabe19b-207c-472a-b6d1-10d04801576a" providerId="ADAL" clId="{A07B6A68-D6ED-A046-B30B-8B0AC84F45A5}" dt="2020-04-30T20:07:56.718" v="9" actId="20577"/>
          <ac:spMkLst>
            <pc:docMk/>
            <pc:sldMk cId="0" sldId="258"/>
            <ac:spMk id="67" creationId="{00000000-0000-0000-0000-000000000000}"/>
          </ac:spMkLst>
        </pc:spChg>
      </pc:sldChg>
      <pc:sldChg chg="modSp add del ord">
        <pc:chgData name="Jorge Sepulveda" userId="fcabe19b-207c-472a-b6d1-10d04801576a" providerId="ADAL" clId="{A07B6A68-D6ED-A046-B30B-8B0AC84F45A5}" dt="2020-04-30T20:30:05.213" v="788" actId="1076"/>
        <pc:sldMkLst>
          <pc:docMk/>
          <pc:sldMk cId="0" sldId="259"/>
        </pc:sldMkLst>
        <pc:spChg chg="mod">
          <ac:chgData name="Jorge Sepulveda" userId="fcabe19b-207c-472a-b6d1-10d04801576a" providerId="ADAL" clId="{A07B6A68-D6ED-A046-B30B-8B0AC84F45A5}" dt="2020-04-30T20:24:32.910" v="709" actId="20577"/>
          <ac:spMkLst>
            <pc:docMk/>
            <pc:sldMk cId="0" sldId="259"/>
            <ac:spMk id="73" creationId="{00000000-0000-0000-0000-000000000000}"/>
          </ac:spMkLst>
        </pc:spChg>
        <pc:spChg chg="mod">
          <ac:chgData name="Jorge Sepulveda" userId="fcabe19b-207c-472a-b6d1-10d04801576a" providerId="ADAL" clId="{A07B6A68-D6ED-A046-B30B-8B0AC84F45A5}" dt="2020-04-30T20:30:02.423" v="787" actId="313"/>
          <ac:spMkLst>
            <pc:docMk/>
            <pc:sldMk cId="0" sldId="259"/>
            <ac:spMk id="74" creationId="{00000000-0000-0000-0000-000000000000}"/>
          </ac:spMkLst>
        </pc:spChg>
        <pc:picChg chg="mod">
          <ac:chgData name="Jorge Sepulveda" userId="fcabe19b-207c-472a-b6d1-10d04801576a" providerId="ADAL" clId="{A07B6A68-D6ED-A046-B30B-8B0AC84F45A5}" dt="2020-04-30T20:30:05.213" v="788" actId="1076"/>
          <ac:picMkLst>
            <pc:docMk/>
            <pc:sldMk cId="0" sldId="259"/>
            <ac:picMk id="75" creationId="{00000000-0000-0000-0000-000000000000}"/>
          </ac:picMkLst>
        </pc:picChg>
      </pc:sldChg>
      <pc:sldChg chg="addSp delSp modSp add del">
        <pc:chgData name="Jorge Sepulveda" userId="fcabe19b-207c-472a-b6d1-10d04801576a" providerId="ADAL" clId="{A07B6A68-D6ED-A046-B30B-8B0AC84F45A5}" dt="2020-04-30T20:30:41.833" v="790" actId="478"/>
        <pc:sldMkLst>
          <pc:docMk/>
          <pc:sldMk cId="0" sldId="260"/>
        </pc:sldMkLst>
        <pc:spChg chg="add del mod">
          <ac:chgData name="Jorge Sepulveda" userId="fcabe19b-207c-472a-b6d1-10d04801576a" providerId="ADAL" clId="{A07B6A68-D6ED-A046-B30B-8B0AC84F45A5}" dt="2020-04-30T20:30:41.833" v="790" actId="478"/>
          <ac:spMkLst>
            <pc:docMk/>
            <pc:sldMk cId="0" sldId="260"/>
            <ac:spMk id="3" creationId="{7C11A3D7-93E2-5D42-B202-D6F128439AE1}"/>
          </ac:spMkLst>
        </pc:spChg>
        <pc:spChg chg="del">
          <ac:chgData name="Jorge Sepulveda" userId="fcabe19b-207c-472a-b6d1-10d04801576a" providerId="ADAL" clId="{A07B6A68-D6ED-A046-B30B-8B0AC84F45A5}" dt="2020-04-30T20:30:35.316" v="789" actId="478"/>
          <ac:spMkLst>
            <pc:docMk/>
            <pc:sldMk cId="0" sldId="260"/>
            <ac:spMk id="80" creationId="{00000000-0000-0000-0000-000000000000}"/>
          </ac:spMkLst>
        </pc:spChg>
      </pc:sldChg>
      <pc:sldChg chg="modSp add del">
        <pc:chgData name="Jorge Sepulveda" userId="fcabe19b-207c-472a-b6d1-10d04801576a" providerId="ADAL" clId="{A07B6A68-D6ED-A046-B30B-8B0AC84F45A5}" dt="2020-04-30T20:30:50.599" v="799" actId="20577"/>
        <pc:sldMkLst>
          <pc:docMk/>
          <pc:sldMk cId="0" sldId="261"/>
        </pc:sldMkLst>
        <pc:spChg chg="mod">
          <ac:chgData name="Jorge Sepulveda" userId="fcabe19b-207c-472a-b6d1-10d04801576a" providerId="ADAL" clId="{A07B6A68-D6ED-A046-B30B-8B0AC84F45A5}" dt="2020-04-30T20:30:50.599" v="799" actId="20577"/>
          <ac:spMkLst>
            <pc:docMk/>
            <pc:sldMk cId="0" sldId="261"/>
            <ac:spMk id="87" creationId="{00000000-0000-0000-0000-000000000000}"/>
          </ac:spMkLst>
        </pc:spChg>
      </pc:sldChg>
      <pc:sldChg chg="modSp">
        <pc:chgData name="Jorge Sepulveda" userId="fcabe19b-207c-472a-b6d1-10d04801576a" providerId="ADAL" clId="{A07B6A68-D6ED-A046-B30B-8B0AC84F45A5}" dt="2020-04-30T20:30:59.878" v="815" actId="20577"/>
        <pc:sldMkLst>
          <pc:docMk/>
          <pc:sldMk cId="0" sldId="263"/>
        </pc:sldMkLst>
        <pc:spChg chg="mod">
          <ac:chgData name="Jorge Sepulveda" userId="fcabe19b-207c-472a-b6d1-10d04801576a" providerId="ADAL" clId="{A07B6A68-D6ED-A046-B30B-8B0AC84F45A5}" dt="2020-04-30T20:30:59.878" v="815" actId="20577"/>
          <ac:spMkLst>
            <pc:docMk/>
            <pc:sldMk cId="0" sldId="263"/>
            <ac:spMk id="101" creationId="{00000000-0000-0000-0000-000000000000}"/>
          </ac:spMkLst>
        </pc:spChg>
        <pc:spChg chg="mod">
          <ac:chgData name="Jorge Sepulveda" userId="fcabe19b-207c-472a-b6d1-10d04801576a" providerId="ADAL" clId="{A07B6A68-D6ED-A046-B30B-8B0AC84F45A5}" dt="2020-04-30T20:27:45.103" v="717" actId="20577"/>
          <ac:spMkLst>
            <pc:docMk/>
            <pc:sldMk cId="0" sldId="263"/>
            <ac:spMk id="102" creationId="{00000000-0000-0000-0000-000000000000}"/>
          </ac:spMkLst>
        </pc:spChg>
      </pc:sldChg>
      <pc:sldChg chg="addSp delSp modSp add">
        <pc:chgData name="Jorge Sepulveda" userId="fcabe19b-207c-472a-b6d1-10d04801576a" providerId="ADAL" clId="{A07B6A68-D6ED-A046-B30B-8B0AC84F45A5}" dt="2020-04-30T20:22:44.802" v="646" actId="20577"/>
        <pc:sldMkLst>
          <pc:docMk/>
          <pc:sldMk cId="2337182594" sldId="264"/>
        </pc:sldMkLst>
        <pc:spChg chg="mod">
          <ac:chgData name="Jorge Sepulveda" userId="fcabe19b-207c-472a-b6d1-10d04801576a" providerId="ADAL" clId="{A07B6A68-D6ED-A046-B30B-8B0AC84F45A5}" dt="2020-04-30T20:22:44.802" v="646" actId="20577"/>
          <ac:spMkLst>
            <pc:docMk/>
            <pc:sldMk cId="2337182594" sldId="264"/>
            <ac:spMk id="2" creationId="{2C3413F3-AD1D-0548-89E7-7556A5BA8431}"/>
          </ac:spMkLst>
        </pc:spChg>
        <pc:spChg chg="add del mod">
          <ac:chgData name="Jorge Sepulveda" userId="fcabe19b-207c-472a-b6d1-10d04801576a" providerId="ADAL" clId="{A07B6A68-D6ED-A046-B30B-8B0AC84F45A5}" dt="2020-04-30T20:14:40.870" v="200"/>
          <ac:spMkLst>
            <pc:docMk/>
            <pc:sldMk cId="2337182594" sldId="264"/>
            <ac:spMk id="3" creationId="{5D7CEBE0-FD5D-3F44-95F1-3EDBB8D8DF69}"/>
          </ac:spMkLst>
        </pc:spChg>
        <pc:spChg chg="add mod">
          <ac:chgData name="Jorge Sepulveda" userId="fcabe19b-207c-472a-b6d1-10d04801576a" providerId="ADAL" clId="{A07B6A68-D6ED-A046-B30B-8B0AC84F45A5}" dt="2020-04-30T20:14:36.515" v="198" actId="20577"/>
          <ac:spMkLst>
            <pc:docMk/>
            <pc:sldMk cId="2337182594" sldId="264"/>
            <ac:spMk id="4" creationId="{D1F369B1-1B4A-D049-8AAE-879FEC01D28F}"/>
          </ac:spMkLst>
        </pc:spChg>
      </pc:sldChg>
      <pc:sldChg chg="add del">
        <pc:chgData name="Jorge Sepulveda" userId="fcabe19b-207c-472a-b6d1-10d04801576a" providerId="ADAL" clId="{A07B6A68-D6ED-A046-B30B-8B0AC84F45A5}" dt="2020-04-30T20:22:50.263" v="647" actId="2696"/>
        <pc:sldMkLst>
          <pc:docMk/>
          <pc:sldMk cId="3889519805" sldId="265"/>
        </pc:sldMkLst>
      </pc:sldChg>
      <pc:sldChg chg="addSp add ord">
        <pc:chgData name="Jorge Sepulveda" userId="fcabe19b-207c-472a-b6d1-10d04801576a" providerId="ADAL" clId="{A07B6A68-D6ED-A046-B30B-8B0AC84F45A5}" dt="2020-04-30T20:25:00.675" v="713" actId="9405"/>
        <pc:sldMkLst>
          <pc:docMk/>
          <pc:sldMk cId="1021914871" sldId="266"/>
        </pc:sldMkLst>
        <pc:inkChg chg="add">
          <ac:chgData name="Jorge Sepulveda" userId="fcabe19b-207c-472a-b6d1-10d04801576a" providerId="ADAL" clId="{A07B6A68-D6ED-A046-B30B-8B0AC84F45A5}" dt="2020-04-30T20:25:00.675" v="713" actId="9405"/>
          <ac:inkMkLst>
            <pc:docMk/>
            <pc:sldMk cId="1021914871" sldId="266"/>
            <ac:inkMk id="2" creationId="{384EE3C1-F140-6244-8BEC-BC734F5C9916}"/>
          </ac:inkMkLst>
        </pc:inkChg>
      </pc:sldChg>
      <pc:sldChg chg="add del ord">
        <pc:chgData name="Jorge Sepulveda" userId="fcabe19b-207c-472a-b6d1-10d04801576a" providerId="ADAL" clId="{A07B6A68-D6ED-A046-B30B-8B0AC84F45A5}" dt="2020-04-30T20:25:19.522" v="715" actId="2696"/>
        <pc:sldMkLst>
          <pc:docMk/>
          <pc:sldMk cId="2751848924" sldId="267"/>
        </pc:sldMkLst>
      </pc:sldChg>
      <pc:sldChg chg="modSp add setBg">
        <pc:chgData name="Jorge Sepulveda" userId="fcabe19b-207c-472a-b6d1-10d04801576a" providerId="ADAL" clId="{A07B6A68-D6ED-A046-B30B-8B0AC84F45A5}" dt="2020-04-30T20:22:35.785" v="645" actId="1076"/>
        <pc:sldMkLst>
          <pc:docMk/>
          <pc:sldMk cId="2161517954" sldId="268"/>
        </pc:sldMkLst>
        <pc:spChg chg="mod">
          <ac:chgData name="Jorge Sepulveda" userId="fcabe19b-207c-472a-b6d1-10d04801576a" providerId="ADAL" clId="{A07B6A68-D6ED-A046-B30B-8B0AC84F45A5}" dt="2020-04-30T20:22:33.071" v="644" actId="1076"/>
          <ac:spMkLst>
            <pc:docMk/>
            <pc:sldMk cId="2161517954" sldId="268"/>
            <ac:spMk id="54" creationId="{00000000-0000-0000-0000-000000000000}"/>
          </ac:spMkLst>
        </pc:spChg>
        <pc:spChg chg="mod">
          <ac:chgData name="Jorge Sepulveda" userId="fcabe19b-207c-472a-b6d1-10d04801576a" providerId="ADAL" clId="{A07B6A68-D6ED-A046-B30B-8B0AC84F45A5}" dt="2020-04-30T20:22:35.785" v="645" actId="1076"/>
          <ac:spMkLst>
            <pc:docMk/>
            <pc:sldMk cId="2161517954" sldId="268"/>
            <ac:spMk id="55" creationId="{00000000-0000-0000-0000-000000000000}"/>
          </ac:spMkLst>
        </pc:spChg>
      </pc:sldChg>
      <pc:sldChg chg="addSp delSp modSp add">
        <pc:chgData name="Jorge Sepulveda" userId="fcabe19b-207c-472a-b6d1-10d04801576a" providerId="ADAL" clId="{A07B6A68-D6ED-A046-B30B-8B0AC84F45A5}" dt="2020-04-30T20:29:38.678" v="743" actId="1076"/>
        <pc:sldMkLst>
          <pc:docMk/>
          <pc:sldMk cId="979664631" sldId="269"/>
        </pc:sldMkLst>
        <pc:spChg chg="mod">
          <ac:chgData name="Jorge Sepulveda" userId="fcabe19b-207c-472a-b6d1-10d04801576a" providerId="ADAL" clId="{A07B6A68-D6ED-A046-B30B-8B0AC84F45A5}" dt="2020-04-30T20:28:45.409" v="734" actId="20577"/>
          <ac:spMkLst>
            <pc:docMk/>
            <pc:sldMk cId="979664631" sldId="269"/>
            <ac:spMk id="2" creationId="{8AEABF4C-6F58-EE4B-ABEC-6658B8A41C94}"/>
          </ac:spMkLst>
        </pc:spChg>
        <pc:spChg chg="del mod">
          <ac:chgData name="Jorge Sepulveda" userId="fcabe19b-207c-472a-b6d1-10d04801576a" providerId="ADAL" clId="{A07B6A68-D6ED-A046-B30B-8B0AC84F45A5}" dt="2020-04-30T20:29:19.439" v="738" actId="478"/>
          <ac:spMkLst>
            <pc:docMk/>
            <pc:sldMk cId="979664631" sldId="269"/>
            <ac:spMk id="3" creationId="{7C66CB4F-1254-9F44-8AF1-3D06B9504452}"/>
          </ac:spMkLst>
        </pc:spChg>
        <pc:picChg chg="add mod">
          <ac:chgData name="Jorge Sepulveda" userId="fcabe19b-207c-472a-b6d1-10d04801576a" providerId="ADAL" clId="{A07B6A68-D6ED-A046-B30B-8B0AC84F45A5}" dt="2020-04-30T20:29:38.678" v="743" actId="1076"/>
          <ac:picMkLst>
            <pc:docMk/>
            <pc:sldMk cId="979664631" sldId="269"/>
            <ac:picMk id="4" creationId="{5DB91960-7496-EF41-9094-73D610F3328A}"/>
          </ac:picMkLst>
        </pc:picChg>
      </pc:sldChg>
    </pc:docChg>
  </pc:docChgLst>
  <pc:docChgLst>
    <pc:chgData name="Jorge Sepulveda" userId="fcabe19b-207c-472a-b6d1-10d04801576a" providerId="ADAL" clId="{D6A2C97F-A40B-404C-BA5E-AA14E1924B26}"/>
    <pc:docChg chg="undo custSel addSld modSld addSection delSection modSection">
      <pc:chgData name="Jorge Sepulveda" userId="fcabe19b-207c-472a-b6d1-10d04801576a" providerId="ADAL" clId="{D6A2C97F-A40B-404C-BA5E-AA14E1924B26}" dt="2020-05-04T15:41:01.206" v="267" actId="120"/>
      <pc:docMkLst>
        <pc:docMk/>
      </pc:docMkLst>
      <pc:sldChg chg="modSp mod">
        <pc:chgData name="Jorge Sepulveda" userId="fcabe19b-207c-472a-b6d1-10d04801576a" providerId="ADAL" clId="{D6A2C97F-A40B-404C-BA5E-AA14E1924B26}" dt="2020-05-02T19:41:42.658" v="266" actId="20577"/>
        <pc:sldMkLst>
          <pc:docMk/>
          <pc:sldMk cId="0" sldId="263"/>
        </pc:sldMkLst>
        <pc:spChg chg="mod">
          <ac:chgData name="Jorge Sepulveda" userId="fcabe19b-207c-472a-b6d1-10d04801576a" providerId="ADAL" clId="{D6A2C97F-A40B-404C-BA5E-AA14E1924B26}" dt="2020-05-02T19:41:42.658" v="266" actId="20577"/>
          <ac:spMkLst>
            <pc:docMk/>
            <pc:sldMk cId="0" sldId="263"/>
            <ac:spMk id="102" creationId="{00000000-0000-0000-0000-000000000000}"/>
          </ac:spMkLst>
        </pc:spChg>
      </pc:sldChg>
      <pc:sldChg chg="modSp mod">
        <pc:chgData name="Jorge Sepulveda" userId="fcabe19b-207c-472a-b6d1-10d04801576a" providerId="ADAL" clId="{D6A2C97F-A40B-404C-BA5E-AA14E1924B26}" dt="2020-05-02T18:31:14.269" v="9" actId="20577"/>
        <pc:sldMkLst>
          <pc:docMk/>
          <pc:sldMk cId="2337182594" sldId="264"/>
        </pc:sldMkLst>
        <pc:spChg chg="mod">
          <ac:chgData name="Jorge Sepulveda" userId="fcabe19b-207c-472a-b6d1-10d04801576a" providerId="ADAL" clId="{D6A2C97F-A40B-404C-BA5E-AA14E1924B26}" dt="2020-05-02T18:31:14.269" v="9" actId="20577"/>
          <ac:spMkLst>
            <pc:docMk/>
            <pc:sldMk cId="2337182594" sldId="264"/>
            <ac:spMk id="2" creationId="{2C3413F3-AD1D-0548-89E7-7556A5BA8431}"/>
          </ac:spMkLst>
        </pc:spChg>
      </pc:sldChg>
      <pc:sldChg chg="modSp new mod">
        <pc:chgData name="Jorge Sepulveda" userId="fcabe19b-207c-472a-b6d1-10d04801576a" providerId="ADAL" clId="{D6A2C97F-A40B-404C-BA5E-AA14E1924B26}" dt="2020-05-04T15:41:01.206" v="267" actId="120"/>
        <pc:sldMkLst>
          <pc:docMk/>
          <pc:sldMk cId="2718939971" sldId="270"/>
        </pc:sldMkLst>
        <pc:spChg chg="mod">
          <ac:chgData name="Jorge Sepulveda" userId="fcabe19b-207c-472a-b6d1-10d04801576a" providerId="ADAL" clId="{D6A2C97F-A40B-404C-BA5E-AA14E1924B26}" dt="2020-05-04T15:41:01.206" v="267" actId="120"/>
          <ac:spMkLst>
            <pc:docMk/>
            <pc:sldMk cId="2718939971" sldId="270"/>
            <ac:spMk id="2" creationId="{797C752A-E8F6-4F13-89AE-115845860493}"/>
          </ac:spMkLst>
        </pc:spChg>
        <pc:spChg chg="mod">
          <ac:chgData name="Jorge Sepulveda" userId="fcabe19b-207c-472a-b6d1-10d04801576a" providerId="ADAL" clId="{D6A2C97F-A40B-404C-BA5E-AA14E1924B26}" dt="2020-05-02T19:40:05.961" v="114" actId="20577"/>
          <ac:spMkLst>
            <pc:docMk/>
            <pc:sldMk cId="2718939971" sldId="270"/>
            <ac:spMk id="3" creationId="{C93EF04D-2F13-43CA-B2E5-BF299ECB8D26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30T20:25:00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796 75 24575,'-8'0'0,"-2"0"0,0 0 0,-5 0 0,-6 0 0,3 0 0,-10 0 0,-23 0 0,18 0 0,-54 3 0,57 1 0,-38 7 0,45-3 0,-3 5 0,13-7 0,5 2 0,0-1 0,3-1 0,0 3 0,2-3 0,-1 4 0,1-2 0,-3 0 0,1 1 0,0 2 0,0 1 0,-4 4 0,3-2 0,-5 7 0,-3 2 0,1 2 0,-3 1 0,0 3 0,-3 8 0,-2-4 0,5 0 0,1-8 0,3 2 0,0-4 0,1 4 0,3-13 0,2 3 0,0-6 0,3 5 0,-1-4 0,0 4 0,-1-5 0,2 3 0,-2-4 0,2 4 0,0-3 0,-2 3 0,4-4 0,-1 0 0,0 1 0,1-1 0,-1 1 0,2-1 0,0 4 0,-3-5 0,3 7 0,-2-8 0,2 9 0,0-6 0,0 9 0,0-8 0,0 12 0,0-9 0,-3 9 0,2-2 0,-2-1 0,1 3 0,1-2 0,-2 3 0,0 0 0,3 0 0,-6 4 0,2-3 0,0 3 0,-1-7 0,4 2 0,-1-6 0,2 3 0,0-7 0,0 3 0,0-6 0,0 3 0,0-4 0,0 1 0,0-1 0,0 0 0,2 1 0,1-1 0,5 1 0,-2 2 0,4-1 0,-2 4 0,4-2 0,-1 4 0,-2-1 0,5 1 0,-7-1 0,11 6 0,-8-5 0,6 4 0,-4-2 0,-1-2 0,1 3 0,0-4 0,-3 1 0,1-1 0,-1 0 0,3 0 0,-1-2 0,4 2 0,-4-6 0,6 4 0,-5-4 0,5 3 0,-3-2 0,1 2 0,2-2 0,-3-1 0,3 0 0,0 1 0,1-1 0,-1 1 0,1 3 0,-1-6 0,6 9 0,-5-10 0,4 7 0,-5-7 0,0 4 0,4-3 0,0 0 0,5 0 0,3-2 0,-3 2 0,3-2 0,-4-1 0,0-3 0,0 3 0,0-5 0,0 1 0,4-2 0,-3 0 0,3 0 0,0 0 0,-3 0 0,7 0 0,-7 0 0,3 0 0,-4 0 0,0 0 0,0 0 0,0 0 0,-3 0 0,2 0 0,-2 0 0,3 0 0,0-3 0,4 0 0,-3-4 0,3 1 0,0-1 0,-3 1 0,3-1 0,-4 1 0,-3-3 0,2 2 0,-6-1 0,3-1 0,-7 3 0,3-5 0,-3 5 0,0-4 0,0 1 0,-4-1 0,1 1 0,-1-1 0,-2 2 0,2 0 0,-2-2 0,0 2 0,2-3 0,-4 1 0,4-1 0,3-7 0,0 2 0,3-6 0,-7 5 0,2 0 0,-5 2 0,2-1 0,-2 1 0,1 1 0,0-3 0,1 3 0,-3-3 0,1-1 0,2 1 0,-1 0 0,1 2 0,-3-1 0,-2 2 0,2-1 0,-4 2 0,1-1 0,-2 3 0,3-3 0,-3 4 0,3-4 0,-3 0 0,0-1 0,0-1 0,0 1 0,0 1 0,0-2 0,2-2 0,-1 0 0,2-3 0,0 0 0,-3-1 0,6 1 0,-6 0 0,3-5 0,-3 7 0,0-3 0,0 5 0,0 6 0,0-9 0,0 4 0,0-8 0,0 2 0,0-7 0,0 3 0,0-3 0,0 4 0,0-4 0,0 3 0,0-3 0,0 0 0,0-2 0,0-12 0,-3 3 0,2-1 0,-6-1 0,0 11 0,0-3 0,-6 1 0,6 10 0,-2-2 0,0 8 0,3 0 0,-5 2 0,3 2 0,0 2 0,-2 1 0,2-1 0,-3 3 0,1-2 0,-1 2 0,0-3 0,-2 0 0,2 1 0,-8-6 0,4 4 0,-1-1 0,2-1 0,1 5 0,1-5 0,-5-1 0,5 4 0,-6-7 0,4 6 0,-4-3 0,0 4 0,1-1 0,0 0 0,-1 1 0,1-1 0,0 1 0,-1 2 0,1-2 0,0 4 0,-1-1 0,4 2 0,-2 1 0,4-1 0,-1 3 0,2-2 0,1 5 0,-1-5 0,0 4 0,3-3 0,-1 3 0,1-3 0,-3 3 0,0-3 0,1 1 0,-1 0 0,-2-2 0,-1 4 0,-11-7 0,2 7 0,-3-7 0,5 5 0,0 0 0,3-2 0,-3 4 0,7-4 0,-3 2 0,6 0 0,-2 0 0,2 1 0,0 1 0,1-1 0,-1 2 0,3 0 0,-2 0 0,2 0 0,-5-3 0,1 3 0,-4-3 0,5 3 0,-9 0 0,4 0 0,-4 0 0,2 0 0,-3 0 0,3 0 0,-3 0 0,1 0 0,1 0 0,2 0 0,0 3 0,6-3 0,-3 5 0,6-4 0,-2 3 0,5-3 0,-3 3 0,4-1 0,-1 2 0,2-1 0,-1 1 0,4 0 0,-5-1 0,0 4 0,2-5 0,-2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0698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a4e6c653d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a4e6c653d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a4e6c653d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a4e6c653d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5886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a4e6c653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a4e6c653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a4e6c653d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a4e6c653d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a4e6c653d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a4e6c653d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a4e6c653d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a4e6c653d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a4e6c653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a4e6c653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352554"/>
            <a:ext cx="7086600" cy="1368822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724151"/>
            <a:ext cx="7086600" cy="51435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3235746"/>
            <a:ext cx="2183130" cy="280982"/>
          </a:xfrm>
        </p:spPr>
        <p:txBody>
          <a:bodyPr/>
          <a:lstStyle/>
          <a:p>
            <a:fld id="{78ABE3C1-DBE1-495D-B57B-2849774B866A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3242884"/>
            <a:ext cx="4800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073150"/>
            <a:ext cx="2057400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7442786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3523021"/>
            <a:ext cx="8116526" cy="61451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706080"/>
            <a:ext cx="8116380" cy="260862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4137537"/>
            <a:ext cx="8115300" cy="526477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0693772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65150"/>
            <a:ext cx="8115300" cy="2101850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2736850"/>
            <a:ext cx="7597887" cy="749300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285750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9D6E9DEC-419B-4CC5-A080-3B06BD5A8291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284956"/>
            <a:ext cx="524361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9795754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565150"/>
            <a:ext cx="7613650" cy="1953371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2524168"/>
            <a:ext cx="7194552" cy="3333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2969897"/>
            <a:ext cx="7613650" cy="509903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285750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9D6E9DEC-419B-4CC5-A080-3B06BD5A8291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284956"/>
            <a:ext cx="524361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9" name="TextBox 8"/>
          <p:cNvSpPr txBox="1"/>
          <p:nvPr/>
        </p:nvSpPr>
        <p:spPr>
          <a:xfrm>
            <a:off x="357188" y="70008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02596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622943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843526"/>
            <a:ext cx="7609640" cy="188387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2736237"/>
            <a:ext cx="7608491" cy="74991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284163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9D6E9DEC-419B-4CC5-A080-3B06BD5A8291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284163"/>
            <a:ext cx="524361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2688622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571500"/>
            <a:ext cx="6457949" cy="977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51560"/>
            <a:ext cx="2592324" cy="462990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178424"/>
            <a:ext cx="2592324" cy="248559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1650999"/>
            <a:ext cx="2592324" cy="469901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178050"/>
            <a:ext cx="2592324" cy="24859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1644649"/>
            <a:ext cx="2592324" cy="469901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178424"/>
            <a:ext cx="2592324" cy="248559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2307309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571500"/>
            <a:ext cx="6457949" cy="9715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3143250"/>
            <a:ext cx="2588687" cy="51207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1771650"/>
            <a:ext cx="2588687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3655323"/>
            <a:ext cx="2588687" cy="10086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3143250"/>
            <a:ext cx="2586701" cy="51207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1771650"/>
            <a:ext cx="2586702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3655323"/>
            <a:ext cx="2586701" cy="10086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3143250"/>
            <a:ext cx="2592352" cy="51207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1771650"/>
            <a:ext cx="2585909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3655321"/>
            <a:ext cx="2589334" cy="10086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9944853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645920"/>
            <a:ext cx="8115300" cy="30180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1844931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558800"/>
            <a:ext cx="1543050" cy="292735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558800"/>
            <a:ext cx="6153151" cy="2927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284956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9D6E9DEC-419B-4CC5-A080-3B06BD5A8291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285750"/>
            <a:ext cx="524361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105753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7156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87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595596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565150"/>
            <a:ext cx="8115299" cy="2101451"/>
          </a:xfrm>
        </p:spPr>
        <p:txBody>
          <a:bodyPr anchor="b">
            <a:normAutofit/>
          </a:bodyPr>
          <a:lstStyle>
            <a:lvl1pPr algn="r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2731294"/>
            <a:ext cx="7867650" cy="716756"/>
          </a:xfrm>
        </p:spPr>
        <p:txBody>
          <a:bodyPr>
            <a:normAutofit/>
          </a:bodyPr>
          <a:lstStyle>
            <a:lvl1pPr marL="0" indent="0" algn="r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285750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30578ACC-22D6-47C1-A373-4FD133E34F3C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285751"/>
            <a:ext cx="5243619" cy="2730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8371077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45920"/>
            <a:ext cx="4000500" cy="3018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45920"/>
            <a:ext cx="4000500" cy="3018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2077845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571500"/>
            <a:ext cx="6457950" cy="9715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1637852"/>
            <a:ext cx="3809993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349500"/>
            <a:ext cx="3983831" cy="23145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37852"/>
            <a:ext cx="3829050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49500"/>
            <a:ext cx="4000500" cy="23145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217668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260709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03310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143000"/>
            <a:ext cx="3086100" cy="120015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560070"/>
            <a:ext cx="4882964" cy="410394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343150"/>
            <a:ext cx="3086100" cy="232086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1212904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143000"/>
            <a:ext cx="5154930" cy="120015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563431"/>
            <a:ext cx="2733722" cy="410058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343150"/>
            <a:ext cx="5154930" cy="232086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1204117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573280"/>
            <a:ext cx="6457950" cy="969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45920"/>
            <a:ext cx="8115300" cy="3018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4767263"/>
            <a:ext cx="218313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4766884"/>
            <a:ext cx="58293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28575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589359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</p:sldLayoutIdLst>
  <p:hf sldNum="0"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jorgesepulveda117@tamu.edu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43381" y="1391037"/>
            <a:ext cx="8520600" cy="169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Times New Roman"/>
                <a:ea typeface="Times New Roman"/>
                <a:cs typeface="Times New Roman"/>
                <a:sym typeface="Times New Roman"/>
              </a:rPr>
              <a:t>PHOTOGRAMMETRIC MODELING OF SUBTERRANEAN FEATURES THOUGH THREE DIMENSIONAL SOFTWARE  ANALYSIS 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85805" y="2948378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Jorge </a:t>
            </a:r>
            <a:r>
              <a:rPr lang="en" sz="14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Sepúlveda</a:t>
            </a:r>
            <a:r>
              <a:rPr lang="en" sz="14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endParaRPr sz="1400" b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1517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Closing thoughts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Obstacles such as lighting, topography, and overlapping occurred.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Poor lighting led to certain angle adjustments throughout the process.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Change in topography made it difficult to take pictures.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Overlapping resulted in more defined areas of the produced 3D model.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Nothing i</a:t>
            </a:r>
            <a:r>
              <a:rPr lang="en-US" dirty="0"/>
              <a:t>s georeferenced because our </a:t>
            </a:r>
            <a:r>
              <a:rPr lang="en-US"/>
              <a:t>devices couldn’t talk to GPS </a:t>
            </a:r>
          </a:p>
          <a:p>
            <a:pPr marL="59690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Overall, our iPhone cameras successfully captured an area of Inner Space Caverns to create a 3D model of the cave. 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C752A-E8F6-4F13-89AE-115845860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EF04D-2F13-43CA-B2E5-BF299ECB8D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Jorge Sepulveda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2"/>
              </a:rPr>
              <a:t>jorgesepulveda117@tamu.edu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939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413F3-AD1D-0548-89E7-7556A5BA8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29284"/>
            <a:ext cx="8520600" cy="2030211"/>
          </a:xfrm>
        </p:spPr>
        <p:txBody>
          <a:bodyPr/>
          <a:lstStyle/>
          <a:p>
            <a:r>
              <a:rPr lang="en-US" dirty="0"/>
              <a:t>How easy is it to find information about mapping caves in 3d?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F369B1-1B4A-D049-8AAE-879FEC01D28F}"/>
              </a:ext>
            </a:extLst>
          </p:cNvPr>
          <p:cNvSpPr txBox="1"/>
          <p:nvPr/>
        </p:nvSpPr>
        <p:spPr>
          <a:xfrm>
            <a:off x="385233" y="2408214"/>
            <a:ext cx="83735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dirty="0"/>
              <a:t>Easy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/>
              <a:t>Takes a bit of googling or journal searching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/>
              <a:t>Difficult to find</a:t>
            </a:r>
          </a:p>
        </p:txBody>
      </p:sp>
    </p:spTree>
    <p:extLst>
      <p:ext uri="{BB962C8B-B14F-4D97-AF65-F5344CB8AC3E}">
        <p14:creationId xmlns:p14="http://schemas.microsoft.com/office/powerpoint/2010/main" val="2337182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Mapping 3D environments or objects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845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rgbClr val="FF0000"/>
                </a:solidFill>
              </a:rPr>
              <a:t>LIDAR</a:t>
            </a:r>
            <a:r>
              <a:rPr lang="en-US" dirty="0"/>
              <a:t>: Using lasers to measure distances in a closed space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Pros: Faster to use, More accurate results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Cons: Incredibly expensive for a college students budget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rgbClr val="FF0000"/>
                </a:solidFill>
              </a:rPr>
              <a:t>Photogrammetry</a:t>
            </a:r>
            <a:r>
              <a:rPr lang="en-US" dirty="0"/>
              <a:t>: Using pictures to create 3D models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Pros: cheaper, everyone has a phone.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Cons: takes longer and requires more precision,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956" y="77163"/>
            <a:ext cx="8916083" cy="49891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84EE3C1-F140-6244-8BEC-BC734F5C9916}"/>
                  </a:ext>
                </a:extLst>
              </p14:cNvPr>
              <p14:cNvContentPartPr/>
              <p14:nvPr/>
            </p14:nvContentPartPr>
            <p14:xfrm>
              <a:off x="4343640" y="1514525"/>
              <a:ext cx="686880" cy="753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84EE3C1-F140-6244-8BEC-BC734F5C991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35000" y="1505525"/>
                <a:ext cx="704520" cy="77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1914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Plan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Picked out a 15x15m area in the cave.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Took pictures in a drone flight path format for </a:t>
            </a:r>
            <a:r>
              <a:rPr lang="en-US" dirty="0" err="1"/>
              <a:t>terrestriall</a:t>
            </a:r>
            <a:r>
              <a:rPr lang="en" dirty="0"/>
              <a:t>l photogrammetry</a:t>
            </a:r>
            <a:endParaRPr dirty="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5226" y="2023811"/>
            <a:ext cx="5190651" cy="238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BF4C-6F58-EE4B-ABEC-6658B8A41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Flight Patterns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B91960-7496-EF41-9094-73D610F33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435" y="1190072"/>
            <a:ext cx="4189129" cy="276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64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After the pictures, point cloud models were made using Pix4D.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Point cloud models were merged using </a:t>
            </a:r>
            <a:r>
              <a:rPr lang="en" dirty="0" err="1"/>
              <a:t>LAStools</a:t>
            </a:r>
            <a:r>
              <a:rPr lang="en" dirty="0"/>
              <a:t>.</a:t>
            </a:r>
            <a:endParaRPr dirty="0"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2625" y="1939975"/>
            <a:ext cx="5238750" cy="26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Videogame</a:t>
            </a:r>
            <a:endParaRPr dirty="0"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The merged point cloud model was converted to a PLY object using Cloud Compare.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PLY object was brought into Unity using PCX.</a:t>
            </a:r>
            <a:endParaRPr dirty="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4762" y="2349100"/>
            <a:ext cx="4894475" cy="221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3D model was properly rendered and brought into a Unity game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Users can interact in the cave as if they are inside it.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Model has decent accuracy considering only pictures were used.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6324" y="2277075"/>
            <a:ext cx="4831350" cy="229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{9E3CA8B3-902D-A048-B120-FCFBF5E8ED11}tf10001079</Template>
  <TotalTime>89</TotalTime>
  <Words>294</Words>
  <Application>Microsoft Office PowerPoint</Application>
  <PresentationFormat>On-screen Show (16:9)</PresentationFormat>
  <Paragraphs>45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Times New Roman</vt:lpstr>
      <vt:lpstr>Vapor Trail</vt:lpstr>
      <vt:lpstr>  PHOTOGRAMMETRIC MODELING OF SUBTERRANEAN FEATURES THOUGH THREE DIMENSIONAL SOFTWARE  ANALYSIS </vt:lpstr>
      <vt:lpstr>How easy is it to find information about mapping caves in 3d?</vt:lpstr>
      <vt:lpstr>Mapping 3D environments or objects</vt:lpstr>
      <vt:lpstr>PowerPoint Presentation</vt:lpstr>
      <vt:lpstr>The Plan </vt:lpstr>
      <vt:lpstr>Flight Patterns</vt:lpstr>
      <vt:lpstr>PowerPoint Presentation</vt:lpstr>
      <vt:lpstr>Videogame</vt:lpstr>
      <vt:lpstr>Results</vt:lpstr>
      <vt:lpstr>Closing thoughts 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PHOTOGRAMMETRIC MODELING OF SUBTERRANEAN FEATURES THOUGH THREE DIMENSIONAL SOFTWARE  ANALYSIS </dc:title>
  <cp:lastModifiedBy>Jorge Sepulveda</cp:lastModifiedBy>
  <cp:revision>2</cp:revision>
  <dcterms:modified xsi:type="dcterms:W3CDTF">2020-05-04T15:41:11Z</dcterms:modified>
</cp:coreProperties>
</file>