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407" r:id="rId3"/>
    <p:sldId id="430" r:id="rId4"/>
    <p:sldId id="429" r:id="rId5"/>
    <p:sldId id="260" r:id="rId6"/>
    <p:sldId id="431" r:id="rId7"/>
    <p:sldId id="432" r:id="rId8"/>
    <p:sldId id="261" r:id="rId9"/>
    <p:sldId id="422" r:id="rId10"/>
    <p:sldId id="258" r:id="rId11"/>
    <p:sldId id="412" r:id="rId12"/>
    <p:sldId id="267" r:id="rId13"/>
    <p:sldId id="410" r:id="rId14"/>
    <p:sldId id="266" r:id="rId15"/>
    <p:sldId id="265" r:id="rId16"/>
    <p:sldId id="411" r:id="rId17"/>
    <p:sldId id="409" r:id="rId18"/>
    <p:sldId id="263" r:id="rId19"/>
    <p:sldId id="259" r:id="rId20"/>
    <p:sldId id="414" r:id="rId21"/>
    <p:sldId id="415" r:id="rId22"/>
    <p:sldId id="423" r:id="rId23"/>
    <p:sldId id="416" r:id="rId24"/>
    <p:sldId id="418" r:id="rId25"/>
    <p:sldId id="420" r:id="rId26"/>
    <p:sldId id="427" r:id="rId27"/>
    <p:sldId id="264" r:id="rId28"/>
    <p:sldId id="257" r:id="rId29"/>
    <p:sldId id="425" r:id="rId30"/>
    <p:sldId id="426" r:id="rId31"/>
    <p:sldId id="421" r:id="rId32"/>
    <p:sldId id="419" r:id="rId33"/>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B3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F5AA10-ABB7-457A-B3FB-E620259EDD2D}" v="424" dt="2020-05-01T18:59:21.45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58" autoAdjust="0"/>
  </p:normalViewPr>
  <p:slideViewPr>
    <p:cSldViewPr>
      <p:cViewPr varScale="1">
        <p:scale>
          <a:sx n="108" d="100"/>
          <a:sy n="108" d="100"/>
        </p:scale>
        <p:origin x="144" y="92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Tomanka" userId="36aee285f1827af2" providerId="LiveId" clId="{65F5AA10-ABB7-457A-B3FB-E620259EDD2D}"/>
    <pc:docChg chg="undo redo custSel addSld delSld modSld sldOrd">
      <pc:chgData name="Kevin Tomanka" userId="36aee285f1827af2" providerId="LiveId" clId="{65F5AA10-ABB7-457A-B3FB-E620259EDD2D}" dt="2020-05-01T19:01:12.494" v="39026" actId="20577"/>
      <pc:docMkLst>
        <pc:docMk/>
      </pc:docMkLst>
      <pc:sldChg chg="addSp delSp modSp mod ord modNotesTx">
        <pc:chgData name="Kevin Tomanka" userId="36aee285f1827af2" providerId="LiveId" clId="{65F5AA10-ABB7-457A-B3FB-E620259EDD2D}" dt="2020-05-01T17:17:50.343" v="31532" actId="20577"/>
        <pc:sldMkLst>
          <pc:docMk/>
          <pc:sldMk cId="0" sldId="256"/>
        </pc:sldMkLst>
        <pc:spChg chg="mod">
          <ac:chgData name="Kevin Tomanka" userId="36aee285f1827af2" providerId="LiveId" clId="{65F5AA10-ABB7-457A-B3FB-E620259EDD2D}" dt="2020-04-29T19:11:18.230" v="7683" actId="1076"/>
          <ac:spMkLst>
            <pc:docMk/>
            <pc:sldMk cId="0" sldId="256"/>
            <ac:spMk id="3" creationId="{00000000-0000-0000-0000-000000000000}"/>
          </ac:spMkLst>
        </pc:spChg>
        <pc:spChg chg="del mod">
          <ac:chgData name="Kevin Tomanka" userId="36aee285f1827af2" providerId="LiveId" clId="{65F5AA10-ABB7-457A-B3FB-E620259EDD2D}" dt="2020-04-29T15:39:34.313" v="10" actId="478"/>
          <ac:spMkLst>
            <pc:docMk/>
            <pc:sldMk cId="0" sldId="256"/>
            <ac:spMk id="4" creationId="{00000000-0000-0000-0000-000000000000}"/>
          </ac:spMkLst>
        </pc:spChg>
        <pc:spChg chg="mod">
          <ac:chgData name="Kevin Tomanka" userId="36aee285f1827af2" providerId="LiveId" clId="{65F5AA10-ABB7-457A-B3FB-E620259EDD2D}" dt="2020-04-29T19:11:14.535" v="7682" actId="1076"/>
          <ac:spMkLst>
            <pc:docMk/>
            <pc:sldMk cId="0" sldId="256"/>
            <ac:spMk id="5" creationId="{00000000-0000-0000-0000-000000000000}"/>
          </ac:spMkLst>
        </pc:spChg>
        <pc:spChg chg="del">
          <ac:chgData name="Kevin Tomanka" userId="36aee285f1827af2" providerId="LiveId" clId="{65F5AA10-ABB7-457A-B3FB-E620259EDD2D}" dt="2020-04-29T19:09:34.139" v="7665" actId="478"/>
          <ac:spMkLst>
            <pc:docMk/>
            <pc:sldMk cId="0" sldId="256"/>
            <ac:spMk id="6" creationId="{00000000-0000-0000-0000-000000000000}"/>
          </ac:spMkLst>
        </pc:spChg>
        <pc:spChg chg="add del">
          <ac:chgData name="Kevin Tomanka" userId="36aee285f1827af2" providerId="LiveId" clId="{65F5AA10-ABB7-457A-B3FB-E620259EDD2D}" dt="2020-04-29T15:40:55.386" v="17"/>
          <ac:spMkLst>
            <pc:docMk/>
            <pc:sldMk cId="0" sldId="256"/>
            <ac:spMk id="7" creationId="{54F71D2A-147F-483A-A4CA-CF0EDFCE057F}"/>
          </ac:spMkLst>
        </pc:spChg>
        <pc:spChg chg="add del mod">
          <ac:chgData name="Kevin Tomanka" userId="36aee285f1827af2" providerId="LiveId" clId="{65F5AA10-ABB7-457A-B3FB-E620259EDD2D}" dt="2020-04-30T20:34:25.351" v="29443" actId="478"/>
          <ac:spMkLst>
            <pc:docMk/>
            <pc:sldMk cId="0" sldId="256"/>
            <ac:spMk id="8" creationId="{B2CDD047-FF79-4A73-95BD-33129B74A93D}"/>
          </ac:spMkLst>
        </pc:spChg>
        <pc:spChg chg="add mod">
          <ac:chgData name="Kevin Tomanka" userId="36aee285f1827af2" providerId="LiveId" clId="{65F5AA10-ABB7-457A-B3FB-E620259EDD2D}" dt="2020-04-30T20:28:18.224" v="29345" actId="207"/>
          <ac:spMkLst>
            <pc:docMk/>
            <pc:sldMk cId="0" sldId="256"/>
            <ac:spMk id="11" creationId="{47C1EBB9-1CC1-4292-AD6A-51DD843710A6}"/>
          </ac:spMkLst>
        </pc:spChg>
        <pc:picChg chg="add del mod">
          <ac:chgData name="Kevin Tomanka" userId="36aee285f1827af2" providerId="LiveId" clId="{65F5AA10-ABB7-457A-B3FB-E620259EDD2D}" dt="2020-04-29T19:08:17.659" v="7656" actId="478"/>
          <ac:picMkLst>
            <pc:docMk/>
            <pc:sldMk cId="0" sldId="256"/>
            <ac:picMk id="6146" creationId="{3BE4A63F-EDB8-44C5-B0BE-AB5FFE00759C}"/>
          </ac:picMkLst>
        </pc:picChg>
        <pc:picChg chg="add mod">
          <ac:chgData name="Kevin Tomanka" userId="36aee285f1827af2" providerId="LiveId" clId="{65F5AA10-ABB7-457A-B3FB-E620259EDD2D}" dt="2020-04-29T19:12:16.899" v="7686" actId="14100"/>
          <ac:picMkLst>
            <pc:docMk/>
            <pc:sldMk cId="0" sldId="256"/>
            <ac:picMk id="6148" creationId="{5089E063-9E63-4137-8DB4-9E11B6295528}"/>
          </ac:picMkLst>
        </pc:picChg>
      </pc:sldChg>
      <pc:sldChg chg="addSp delSp modSp mod ord modNotesTx">
        <pc:chgData name="Kevin Tomanka" userId="36aee285f1827af2" providerId="LiveId" clId="{65F5AA10-ABB7-457A-B3FB-E620259EDD2D}" dt="2020-05-01T18:12:19.989" v="36754" actId="20577"/>
        <pc:sldMkLst>
          <pc:docMk/>
          <pc:sldMk cId="0" sldId="257"/>
        </pc:sldMkLst>
        <pc:spChg chg="mod">
          <ac:chgData name="Kevin Tomanka" userId="36aee285f1827af2" providerId="LiveId" clId="{65F5AA10-ABB7-457A-B3FB-E620259EDD2D}" dt="2020-04-30T21:30:07.197" v="30590" actId="20577"/>
          <ac:spMkLst>
            <pc:docMk/>
            <pc:sldMk cId="0" sldId="257"/>
            <ac:spMk id="3" creationId="{00000000-0000-0000-0000-000000000000}"/>
          </ac:spMkLst>
        </pc:spChg>
        <pc:spChg chg="del mod">
          <ac:chgData name="Kevin Tomanka" userId="36aee285f1827af2" providerId="LiveId" clId="{65F5AA10-ABB7-457A-B3FB-E620259EDD2D}" dt="2020-04-29T16:26:33.244" v="2214" actId="478"/>
          <ac:spMkLst>
            <pc:docMk/>
            <pc:sldMk cId="0" sldId="257"/>
            <ac:spMk id="4" creationId="{00000000-0000-0000-0000-000000000000}"/>
          </ac:spMkLst>
        </pc:spChg>
        <pc:spChg chg="mod">
          <ac:chgData name="Kevin Tomanka" userId="36aee285f1827af2" providerId="LiveId" clId="{65F5AA10-ABB7-457A-B3FB-E620259EDD2D}" dt="2020-04-30T21:30:35.729" v="30603" actId="6549"/>
          <ac:spMkLst>
            <pc:docMk/>
            <pc:sldMk cId="0" sldId="257"/>
            <ac:spMk id="5" creationId="{00000000-0000-0000-0000-000000000000}"/>
          </ac:spMkLst>
        </pc:spChg>
        <pc:spChg chg="mod">
          <ac:chgData name="Kevin Tomanka" userId="36aee285f1827af2" providerId="LiveId" clId="{65F5AA10-ABB7-457A-B3FB-E620259EDD2D}" dt="2020-04-30T19:24:57.008" v="23658" actId="20577"/>
          <ac:spMkLst>
            <pc:docMk/>
            <pc:sldMk cId="0" sldId="257"/>
            <ac:spMk id="6" creationId="{00000000-0000-0000-0000-000000000000}"/>
          </ac:spMkLst>
        </pc:spChg>
        <pc:spChg chg="del mod">
          <ac:chgData name="Kevin Tomanka" userId="36aee285f1827af2" providerId="LiveId" clId="{65F5AA10-ABB7-457A-B3FB-E620259EDD2D}" dt="2020-04-30T15:07:29.310" v="11796" actId="478"/>
          <ac:spMkLst>
            <pc:docMk/>
            <pc:sldMk cId="0" sldId="257"/>
            <ac:spMk id="7" creationId="{00000000-0000-0000-0000-000000000000}"/>
          </ac:spMkLst>
        </pc:spChg>
        <pc:spChg chg="del mod">
          <ac:chgData name="Kevin Tomanka" userId="36aee285f1827af2" providerId="LiveId" clId="{65F5AA10-ABB7-457A-B3FB-E620259EDD2D}" dt="2020-04-30T15:13:25.167" v="11800" actId="478"/>
          <ac:spMkLst>
            <pc:docMk/>
            <pc:sldMk cId="0" sldId="257"/>
            <ac:spMk id="8" creationId="{00000000-0000-0000-0000-000000000000}"/>
          </ac:spMkLst>
        </pc:spChg>
        <pc:spChg chg="del">
          <ac:chgData name="Kevin Tomanka" userId="36aee285f1827af2" providerId="LiveId" clId="{65F5AA10-ABB7-457A-B3FB-E620259EDD2D}" dt="2020-04-29T16:26:34.227" v="2215" actId="478"/>
          <ac:spMkLst>
            <pc:docMk/>
            <pc:sldMk cId="0" sldId="257"/>
            <ac:spMk id="9" creationId="{00000000-0000-0000-0000-000000000000}"/>
          </ac:spMkLst>
        </pc:spChg>
        <pc:spChg chg="add del mod">
          <ac:chgData name="Kevin Tomanka" userId="36aee285f1827af2" providerId="LiveId" clId="{65F5AA10-ABB7-457A-B3FB-E620259EDD2D}" dt="2020-04-30T15:14:36.811" v="11811" actId="478"/>
          <ac:spMkLst>
            <pc:docMk/>
            <pc:sldMk cId="0" sldId="257"/>
            <ac:spMk id="13" creationId="{B35D012D-AB40-4248-ABC7-A95D970E4238}"/>
          </ac:spMkLst>
        </pc:spChg>
        <pc:picChg chg="add mod">
          <ac:chgData name="Kevin Tomanka" userId="36aee285f1827af2" providerId="LiveId" clId="{65F5AA10-ABB7-457A-B3FB-E620259EDD2D}" dt="2020-04-30T15:07:31.920" v="11797" actId="1076"/>
          <ac:picMkLst>
            <pc:docMk/>
            <pc:sldMk cId="0" sldId="257"/>
            <ac:picMk id="11" creationId="{588F0E67-2360-48C9-A223-48D8DE16115B}"/>
          </ac:picMkLst>
        </pc:picChg>
        <pc:picChg chg="add mod">
          <ac:chgData name="Kevin Tomanka" userId="36aee285f1827af2" providerId="LiveId" clId="{65F5AA10-ABB7-457A-B3FB-E620259EDD2D}" dt="2020-04-30T15:13:58.436" v="11803" actId="1076"/>
          <ac:picMkLst>
            <pc:docMk/>
            <pc:sldMk cId="0" sldId="257"/>
            <ac:picMk id="12" creationId="{655A9816-B1EE-4263-ABAE-B0E70D82ACE4}"/>
          </ac:picMkLst>
        </pc:picChg>
      </pc:sldChg>
      <pc:sldChg chg="addSp delSp modSp mod ord modNotesTx">
        <pc:chgData name="Kevin Tomanka" userId="36aee285f1827af2" providerId="LiveId" clId="{65F5AA10-ABB7-457A-B3FB-E620259EDD2D}" dt="2020-05-01T17:49:54.551" v="34166" actId="20577"/>
        <pc:sldMkLst>
          <pc:docMk/>
          <pc:sldMk cId="0" sldId="258"/>
        </pc:sldMkLst>
        <pc:spChg chg="mod">
          <ac:chgData name="Kevin Tomanka" userId="36aee285f1827af2" providerId="LiveId" clId="{65F5AA10-ABB7-457A-B3FB-E620259EDD2D}" dt="2020-04-30T15:41:46.932" v="12913" actId="6549"/>
          <ac:spMkLst>
            <pc:docMk/>
            <pc:sldMk cId="0" sldId="258"/>
            <ac:spMk id="3" creationId="{00000000-0000-0000-0000-000000000000}"/>
          </ac:spMkLst>
        </pc:spChg>
        <pc:spChg chg="del">
          <ac:chgData name="Kevin Tomanka" userId="36aee285f1827af2" providerId="LiveId" clId="{65F5AA10-ABB7-457A-B3FB-E620259EDD2D}" dt="2020-04-29T16:41:34.232" v="3324" actId="478"/>
          <ac:spMkLst>
            <pc:docMk/>
            <pc:sldMk cId="0" sldId="258"/>
            <ac:spMk id="4" creationId="{00000000-0000-0000-0000-000000000000}"/>
          </ac:spMkLst>
        </pc:spChg>
        <pc:spChg chg="mod">
          <ac:chgData name="Kevin Tomanka" userId="36aee285f1827af2" providerId="LiveId" clId="{65F5AA10-ABB7-457A-B3FB-E620259EDD2D}" dt="2020-04-30T15:41:44.522" v="12912" actId="6549"/>
          <ac:spMkLst>
            <pc:docMk/>
            <pc:sldMk cId="0" sldId="258"/>
            <ac:spMk id="5" creationId="{00000000-0000-0000-0000-000000000000}"/>
          </ac:spMkLst>
        </pc:spChg>
        <pc:spChg chg="mod">
          <ac:chgData name="Kevin Tomanka" userId="36aee285f1827af2" providerId="LiveId" clId="{65F5AA10-ABB7-457A-B3FB-E620259EDD2D}" dt="2020-04-29T16:57:56.469" v="4200" actId="20577"/>
          <ac:spMkLst>
            <pc:docMk/>
            <pc:sldMk cId="0" sldId="258"/>
            <ac:spMk id="6" creationId="{00000000-0000-0000-0000-000000000000}"/>
          </ac:spMkLst>
        </pc:spChg>
        <pc:spChg chg="del">
          <ac:chgData name="Kevin Tomanka" userId="36aee285f1827af2" providerId="LiveId" clId="{65F5AA10-ABB7-457A-B3FB-E620259EDD2D}" dt="2020-04-29T16:48:45.365" v="3771" actId="478"/>
          <ac:spMkLst>
            <pc:docMk/>
            <pc:sldMk cId="0" sldId="258"/>
            <ac:spMk id="7" creationId="{00000000-0000-0000-0000-000000000000}"/>
          </ac:spMkLst>
        </pc:spChg>
        <pc:spChg chg="del mod">
          <ac:chgData name="Kevin Tomanka" userId="36aee285f1827af2" providerId="LiveId" clId="{65F5AA10-ABB7-457A-B3FB-E620259EDD2D}" dt="2020-04-29T16:41:41.076" v="3331" actId="478"/>
          <ac:spMkLst>
            <pc:docMk/>
            <pc:sldMk cId="0" sldId="258"/>
            <ac:spMk id="8" creationId="{00000000-0000-0000-0000-000000000000}"/>
          </ac:spMkLst>
        </pc:spChg>
        <pc:spChg chg="del mod">
          <ac:chgData name="Kevin Tomanka" userId="36aee285f1827af2" providerId="LiveId" clId="{65F5AA10-ABB7-457A-B3FB-E620259EDD2D}" dt="2020-04-29T16:48:43.668" v="3770" actId="478"/>
          <ac:spMkLst>
            <pc:docMk/>
            <pc:sldMk cId="0" sldId="258"/>
            <ac:spMk id="9" creationId="{00000000-0000-0000-0000-000000000000}"/>
          </ac:spMkLst>
        </pc:spChg>
        <pc:spChg chg="mod">
          <ac:chgData name="Kevin Tomanka" userId="36aee285f1827af2" providerId="LiveId" clId="{65F5AA10-ABB7-457A-B3FB-E620259EDD2D}" dt="2020-04-30T15:41:49.255" v="12914" actId="6549"/>
          <ac:spMkLst>
            <pc:docMk/>
            <pc:sldMk cId="0" sldId="258"/>
            <ac:spMk id="10" creationId="{00000000-0000-0000-0000-000000000000}"/>
          </ac:spMkLst>
        </pc:spChg>
        <pc:spChg chg="del">
          <ac:chgData name="Kevin Tomanka" userId="36aee285f1827af2" providerId="LiveId" clId="{65F5AA10-ABB7-457A-B3FB-E620259EDD2D}" dt="2020-04-29T16:41:35.192" v="3325" actId="478"/>
          <ac:spMkLst>
            <pc:docMk/>
            <pc:sldMk cId="0" sldId="258"/>
            <ac:spMk id="11" creationId="{00000000-0000-0000-0000-000000000000}"/>
          </ac:spMkLst>
        </pc:spChg>
        <pc:spChg chg="del">
          <ac:chgData name="Kevin Tomanka" userId="36aee285f1827af2" providerId="LiveId" clId="{65F5AA10-ABB7-457A-B3FB-E620259EDD2D}" dt="2020-04-29T16:41:28.052" v="3322" actId="478"/>
          <ac:spMkLst>
            <pc:docMk/>
            <pc:sldMk cId="0" sldId="258"/>
            <ac:spMk id="12" creationId="{00000000-0000-0000-0000-000000000000}"/>
          </ac:spMkLst>
        </pc:spChg>
        <pc:spChg chg="del">
          <ac:chgData name="Kevin Tomanka" userId="36aee285f1827af2" providerId="LiveId" clId="{65F5AA10-ABB7-457A-B3FB-E620259EDD2D}" dt="2020-04-29T16:41:35.960" v="3326" actId="478"/>
          <ac:spMkLst>
            <pc:docMk/>
            <pc:sldMk cId="0" sldId="258"/>
            <ac:spMk id="13" creationId="{00000000-0000-0000-0000-000000000000}"/>
          </ac:spMkLst>
        </pc:spChg>
        <pc:spChg chg="del">
          <ac:chgData name="Kevin Tomanka" userId="36aee285f1827af2" providerId="LiveId" clId="{65F5AA10-ABB7-457A-B3FB-E620259EDD2D}" dt="2020-04-29T16:41:39.228" v="3329" actId="478"/>
          <ac:spMkLst>
            <pc:docMk/>
            <pc:sldMk cId="0" sldId="258"/>
            <ac:spMk id="14" creationId="{00000000-0000-0000-0000-000000000000}"/>
          </ac:spMkLst>
        </pc:spChg>
        <pc:spChg chg="del">
          <ac:chgData name="Kevin Tomanka" userId="36aee285f1827af2" providerId="LiveId" clId="{65F5AA10-ABB7-457A-B3FB-E620259EDD2D}" dt="2020-04-29T16:48:38.988" v="3767" actId="478"/>
          <ac:spMkLst>
            <pc:docMk/>
            <pc:sldMk cId="0" sldId="258"/>
            <ac:spMk id="15" creationId="{00000000-0000-0000-0000-000000000000}"/>
          </ac:spMkLst>
        </pc:spChg>
        <pc:spChg chg="del">
          <ac:chgData name="Kevin Tomanka" userId="36aee285f1827af2" providerId="LiveId" clId="{65F5AA10-ABB7-457A-B3FB-E620259EDD2D}" dt="2020-04-29T16:41:41.932" v="3332" actId="478"/>
          <ac:spMkLst>
            <pc:docMk/>
            <pc:sldMk cId="0" sldId="258"/>
            <ac:spMk id="16" creationId="{00000000-0000-0000-0000-000000000000}"/>
          </ac:spMkLst>
        </pc:spChg>
        <pc:spChg chg="del">
          <ac:chgData name="Kevin Tomanka" userId="36aee285f1827af2" providerId="LiveId" clId="{65F5AA10-ABB7-457A-B3FB-E620259EDD2D}" dt="2020-04-29T16:41:38.660" v="3328" actId="478"/>
          <ac:spMkLst>
            <pc:docMk/>
            <pc:sldMk cId="0" sldId="258"/>
            <ac:spMk id="17" creationId="{00000000-0000-0000-0000-000000000000}"/>
          </ac:spMkLst>
        </pc:spChg>
        <pc:picChg chg="add del">
          <ac:chgData name="Kevin Tomanka" userId="36aee285f1827af2" providerId="LiveId" clId="{65F5AA10-ABB7-457A-B3FB-E620259EDD2D}" dt="2020-04-30T14:54:48.410" v="11305"/>
          <ac:picMkLst>
            <pc:docMk/>
            <pc:sldMk cId="0" sldId="258"/>
            <ac:picMk id="23" creationId="{75267DB4-3E5E-4F2D-8167-C69E2F08D8A3}"/>
          </ac:picMkLst>
        </pc:picChg>
        <pc:picChg chg="add mod">
          <ac:chgData name="Kevin Tomanka" userId="36aee285f1827af2" providerId="LiveId" clId="{65F5AA10-ABB7-457A-B3FB-E620259EDD2D}" dt="2020-04-30T14:53:48.198" v="11301" actId="1076"/>
          <ac:picMkLst>
            <pc:docMk/>
            <pc:sldMk cId="0" sldId="258"/>
            <ac:picMk id="1026" creationId="{41F803B0-8F30-4AEA-B3A5-0E5F97D01477}"/>
          </ac:picMkLst>
        </pc:picChg>
        <pc:picChg chg="add mod">
          <ac:chgData name="Kevin Tomanka" userId="36aee285f1827af2" providerId="LiveId" clId="{65F5AA10-ABB7-457A-B3FB-E620259EDD2D}" dt="2020-04-29T16:48:36.949" v="3766" actId="1076"/>
          <ac:picMkLst>
            <pc:docMk/>
            <pc:sldMk cId="0" sldId="258"/>
            <ac:picMk id="1028" creationId="{B1B7E63A-E44D-4209-B39C-B3D1425B4991}"/>
          </ac:picMkLst>
        </pc:picChg>
        <pc:picChg chg="add mod">
          <ac:chgData name="Kevin Tomanka" userId="36aee285f1827af2" providerId="LiveId" clId="{65F5AA10-ABB7-457A-B3FB-E620259EDD2D}" dt="2020-04-30T14:53:51.454" v="11302" actId="1076"/>
          <ac:picMkLst>
            <pc:docMk/>
            <pc:sldMk cId="0" sldId="258"/>
            <ac:picMk id="1030" creationId="{B4454F79-5305-4289-B57E-C0A3BE25F39A}"/>
          </ac:picMkLst>
        </pc:picChg>
        <pc:picChg chg="add del">
          <ac:chgData name="Kevin Tomanka" userId="36aee285f1827af2" providerId="LiveId" clId="{65F5AA10-ABB7-457A-B3FB-E620259EDD2D}" dt="2020-04-29T16:56:40.340" v="4047"/>
          <ac:picMkLst>
            <pc:docMk/>
            <pc:sldMk cId="0" sldId="258"/>
            <ac:picMk id="1032" creationId="{5FDACD3A-F8EC-45C0-9911-CEE81B2099AC}"/>
          </ac:picMkLst>
        </pc:picChg>
      </pc:sldChg>
      <pc:sldChg chg="addSp delSp modSp mod ord modNotesTx">
        <pc:chgData name="Kevin Tomanka" userId="36aee285f1827af2" providerId="LiveId" clId="{65F5AA10-ABB7-457A-B3FB-E620259EDD2D}" dt="2020-04-30T21:18:29.391" v="30584" actId="20577"/>
        <pc:sldMkLst>
          <pc:docMk/>
          <pc:sldMk cId="0" sldId="259"/>
        </pc:sldMkLst>
        <pc:spChg chg="mod">
          <ac:chgData name="Kevin Tomanka" userId="36aee285f1827af2" providerId="LiveId" clId="{65F5AA10-ABB7-457A-B3FB-E620259EDD2D}" dt="2020-04-30T15:22:02.463" v="12589" actId="1076"/>
          <ac:spMkLst>
            <pc:docMk/>
            <pc:sldMk cId="0" sldId="259"/>
            <ac:spMk id="3" creationId="{00000000-0000-0000-0000-000000000000}"/>
          </ac:spMkLst>
        </pc:spChg>
        <pc:spChg chg="del">
          <ac:chgData name="Kevin Tomanka" userId="36aee285f1827af2" providerId="LiveId" clId="{65F5AA10-ABB7-457A-B3FB-E620259EDD2D}" dt="2020-04-30T15:42:52.220" v="12926" actId="478"/>
          <ac:spMkLst>
            <pc:docMk/>
            <pc:sldMk cId="0" sldId="259"/>
            <ac:spMk id="4" creationId="{00000000-0000-0000-0000-000000000000}"/>
          </ac:spMkLst>
        </pc:spChg>
        <pc:spChg chg="del mod">
          <ac:chgData name="Kevin Tomanka" userId="36aee285f1827af2" providerId="LiveId" clId="{65F5AA10-ABB7-457A-B3FB-E620259EDD2D}" dt="2020-04-30T15:42:48.360" v="12924" actId="478"/>
          <ac:spMkLst>
            <pc:docMk/>
            <pc:sldMk cId="0" sldId="259"/>
            <ac:spMk id="5" creationId="{00000000-0000-0000-0000-000000000000}"/>
          </ac:spMkLst>
        </pc:spChg>
        <pc:spChg chg="del mod">
          <ac:chgData name="Kevin Tomanka" userId="36aee285f1827af2" providerId="LiveId" clId="{65F5AA10-ABB7-457A-B3FB-E620259EDD2D}" dt="2020-04-30T15:42:50.776" v="12925" actId="478"/>
          <ac:spMkLst>
            <pc:docMk/>
            <pc:sldMk cId="0" sldId="259"/>
            <ac:spMk id="6" creationId="{00000000-0000-0000-0000-000000000000}"/>
          </ac:spMkLst>
        </pc:spChg>
        <pc:spChg chg="del">
          <ac:chgData name="Kevin Tomanka" userId="36aee285f1827af2" providerId="LiveId" clId="{65F5AA10-ABB7-457A-B3FB-E620259EDD2D}" dt="2020-04-30T15:42:43.512" v="12918" actId="478"/>
          <ac:spMkLst>
            <pc:docMk/>
            <pc:sldMk cId="0" sldId="259"/>
            <ac:spMk id="7" creationId="{00000000-0000-0000-0000-000000000000}"/>
          </ac:spMkLst>
        </pc:spChg>
        <pc:spChg chg="del">
          <ac:chgData name="Kevin Tomanka" userId="36aee285f1827af2" providerId="LiveId" clId="{65F5AA10-ABB7-457A-B3FB-E620259EDD2D}" dt="2020-04-30T15:42:44.381" v="12919" actId="478"/>
          <ac:spMkLst>
            <pc:docMk/>
            <pc:sldMk cId="0" sldId="259"/>
            <ac:spMk id="8" creationId="{00000000-0000-0000-0000-000000000000}"/>
          </ac:spMkLst>
        </pc:spChg>
        <pc:spChg chg="del">
          <ac:chgData name="Kevin Tomanka" userId="36aee285f1827af2" providerId="LiveId" clId="{65F5AA10-ABB7-457A-B3FB-E620259EDD2D}" dt="2020-04-30T15:42:45.648" v="12921" actId="478"/>
          <ac:spMkLst>
            <pc:docMk/>
            <pc:sldMk cId="0" sldId="259"/>
            <ac:spMk id="9" creationId="{00000000-0000-0000-0000-000000000000}"/>
          </ac:spMkLst>
        </pc:spChg>
        <pc:picChg chg="add mod">
          <ac:chgData name="Kevin Tomanka" userId="36aee285f1827af2" providerId="LiveId" clId="{65F5AA10-ABB7-457A-B3FB-E620259EDD2D}" dt="2020-04-30T15:50:29.421" v="12957" actId="1076"/>
          <ac:picMkLst>
            <pc:docMk/>
            <pc:sldMk cId="0" sldId="259"/>
            <ac:picMk id="11" creationId="{D93534E1-2586-42BA-A452-230844E3FAE6}"/>
          </ac:picMkLst>
        </pc:picChg>
        <pc:picChg chg="add del mod">
          <ac:chgData name="Kevin Tomanka" userId="36aee285f1827af2" providerId="LiveId" clId="{65F5AA10-ABB7-457A-B3FB-E620259EDD2D}" dt="2020-04-30T15:48:06.793" v="12943" actId="478"/>
          <ac:picMkLst>
            <pc:docMk/>
            <pc:sldMk cId="0" sldId="259"/>
            <ac:picMk id="12" creationId="{AC42F389-5A55-415E-A3EE-D8A5AED874CC}"/>
          </ac:picMkLst>
        </pc:picChg>
        <pc:picChg chg="add mod">
          <ac:chgData name="Kevin Tomanka" userId="36aee285f1827af2" providerId="LiveId" clId="{65F5AA10-ABB7-457A-B3FB-E620259EDD2D}" dt="2020-04-30T15:50:33.031" v="12958" actId="1076"/>
          <ac:picMkLst>
            <pc:docMk/>
            <pc:sldMk cId="0" sldId="259"/>
            <ac:picMk id="13" creationId="{1A2CD4EF-23D2-448B-B0D4-5E17EC9A2D41}"/>
          </ac:picMkLst>
        </pc:picChg>
      </pc:sldChg>
      <pc:sldChg chg="addSp delSp modSp mod ord modNotesTx">
        <pc:chgData name="Kevin Tomanka" userId="36aee285f1827af2" providerId="LiveId" clId="{65F5AA10-ABB7-457A-B3FB-E620259EDD2D}" dt="2020-05-01T17:43:40.943" v="33674" actId="20577"/>
        <pc:sldMkLst>
          <pc:docMk/>
          <pc:sldMk cId="0" sldId="260"/>
        </pc:sldMkLst>
        <pc:spChg chg="del">
          <ac:chgData name="Kevin Tomanka" userId="36aee285f1827af2" providerId="LiveId" clId="{65F5AA10-ABB7-457A-B3FB-E620259EDD2D}" dt="2020-04-29T16:03:45.977" v="1487" actId="478"/>
          <ac:spMkLst>
            <pc:docMk/>
            <pc:sldMk cId="0" sldId="260"/>
            <ac:spMk id="3" creationId="{00000000-0000-0000-0000-000000000000}"/>
          </ac:spMkLst>
        </pc:spChg>
        <pc:spChg chg="mod">
          <ac:chgData name="Kevin Tomanka" userId="36aee285f1827af2" providerId="LiveId" clId="{65F5AA10-ABB7-457A-B3FB-E620259EDD2D}" dt="2020-04-30T20:43:06.699" v="29602" actId="6549"/>
          <ac:spMkLst>
            <pc:docMk/>
            <pc:sldMk cId="0" sldId="260"/>
            <ac:spMk id="7" creationId="{00000000-0000-0000-0000-000000000000}"/>
          </ac:spMkLst>
        </pc:spChg>
        <pc:spChg chg="mod">
          <ac:chgData name="Kevin Tomanka" userId="36aee285f1827af2" providerId="LiveId" clId="{65F5AA10-ABB7-457A-B3FB-E620259EDD2D}" dt="2020-04-29T17:13:54.025" v="4810" actId="33524"/>
          <ac:spMkLst>
            <pc:docMk/>
            <pc:sldMk cId="0" sldId="260"/>
            <ac:spMk id="8" creationId="{00000000-0000-0000-0000-000000000000}"/>
          </ac:spMkLst>
        </pc:spChg>
        <pc:spChg chg="del mod">
          <ac:chgData name="Kevin Tomanka" userId="36aee285f1827af2" providerId="LiveId" clId="{65F5AA10-ABB7-457A-B3FB-E620259EDD2D}" dt="2020-04-29T15:48:24.787" v="698" actId="478"/>
          <ac:spMkLst>
            <pc:docMk/>
            <pc:sldMk cId="0" sldId="260"/>
            <ac:spMk id="9" creationId="{00000000-0000-0000-0000-000000000000}"/>
          </ac:spMkLst>
        </pc:spChg>
        <pc:spChg chg="mod">
          <ac:chgData name="Kevin Tomanka" userId="36aee285f1827af2" providerId="LiveId" clId="{65F5AA10-ABB7-457A-B3FB-E620259EDD2D}" dt="2020-04-29T17:03:23.054" v="4370" actId="1076"/>
          <ac:spMkLst>
            <pc:docMk/>
            <pc:sldMk cId="0" sldId="260"/>
            <ac:spMk id="10" creationId="{00000000-0000-0000-0000-000000000000}"/>
          </ac:spMkLst>
        </pc:spChg>
        <pc:spChg chg="del mod">
          <ac:chgData name="Kevin Tomanka" userId="36aee285f1827af2" providerId="LiveId" clId="{65F5AA10-ABB7-457A-B3FB-E620259EDD2D}" dt="2020-04-29T17:03:29.341" v="4372" actId="478"/>
          <ac:spMkLst>
            <pc:docMk/>
            <pc:sldMk cId="0" sldId="260"/>
            <ac:spMk id="11" creationId="{00000000-0000-0000-0000-000000000000}"/>
          </ac:spMkLst>
        </pc:spChg>
        <pc:spChg chg="del mod">
          <ac:chgData name="Kevin Tomanka" userId="36aee285f1827af2" providerId="LiveId" clId="{65F5AA10-ABB7-457A-B3FB-E620259EDD2D}" dt="2020-04-30T21:48:46.006" v="31050" actId="478"/>
          <ac:spMkLst>
            <pc:docMk/>
            <pc:sldMk cId="0" sldId="260"/>
            <ac:spMk id="12" creationId="{00000000-0000-0000-0000-000000000000}"/>
          </ac:spMkLst>
        </pc:spChg>
        <pc:spChg chg="add del mod">
          <ac:chgData name="Kevin Tomanka" userId="36aee285f1827af2" providerId="LiveId" clId="{65F5AA10-ABB7-457A-B3FB-E620259EDD2D}" dt="2020-04-30T21:48:44.238" v="31049" actId="478"/>
          <ac:spMkLst>
            <pc:docMk/>
            <pc:sldMk cId="0" sldId="260"/>
            <ac:spMk id="14" creationId="{4926DECA-8F34-40DD-B8EC-F78C3A4DCAB6}"/>
          </ac:spMkLst>
        </pc:spChg>
        <pc:spChg chg="add del mod">
          <ac:chgData name="Kevin Tomanka" userId="36aee285f1827af2" providerId="LiveId" clId="{65F5AA10-ABB7-457A-B3FB-E620259EDD2D}" dt="2020-04-29T17:03:57.049" v="4378" actId="478"/>
          <ac:spMkLst>
            <pc:docMk/>
            <pc:sldMk cId="0" sldId="260"/>
            <ac:spMk id="15" creationId="{72293B99-7E84-4F50-9CB3-A35E3D2F6D88}"/>
          </ac:spMkLst>
        </pc:spChg>
        <pc:picChg chg="add del mod">
          <ac:chgData name="Kevin Tomanka" userId="36aee285f1827af2" providerId="LiveId" clId="{65F5AA10-ABB7-457A-B3FB-E620259EDD2D}" dt="2020-04-29T17:50:45.948" v="5544" actId="478"/>
          <ac:picMkLst>
            <pc:docMk/>
            <pc:sldMk cId="0" sldId="260"/>
            <ac:picMk id="17" creationId="{03C58117-35A1-45C2-AA10-E9EC278F12C3}"/>
          </ac:picMkLst>
        </pc:picChg>
        <pc:picChg chg="add del mod">
          <ac:chgData name="Kevin Tomanka" userId="36aee285f1827af2" providerId="LiveId" clId="{65F5AA10-ABB7-457A-B3FB-E620259EDD2D}" dt="2020-04-29T17:50:52.755" v="5549" actId="478"/>
          <ac:picMkLst>
            <pc:docMk/>
            <pc:sldMk cId="0" sldId="260"/>
            <ac:picMk id="18" creationId="{112D48C0-672C-41A3-B529-7EB9106690AA}"/>
          </ac:picMkLst>
        </pc:picChg>
        <pc:picChg chg="add del mod">
          <ac:chgData name="Kevin Tomanka" userId="36aee285f1827af2" providerId="LiveId" clId="{65F5AA10-ABB7-457A-B3FB-E620259EDD2D}" dt="2020-04-29T17:58:03.395" v="5555" actId="478"/>
          <ac:picMkLst>
            <pc:docMk/>
            <pc:sldMk cId="0" sldId="260"/>
            <ac:picMk id="19" creationId="{FB6751B0-9901-468A-BB87-B08F0DDFBE54}"/>
          </ac:picMkLst>
        </pc:picChg>
        <pc:picChg chg="add mod">
          <ac:chgData name="Kevin Tomanka" userId="36aee285f1827af2" providerId="LiveId" clId="{65F5AA10-ABB7-457A-B3FB-E620259EDD2D}" dt="2020-04-29T17:59:35.232" v="5563" actId="1076"/>
          <ac:picMkLst>
            <pc:docMk/>
            <pc:sldMk cId="0" sldId="260"/>
            <ac:picMk id="20" creationId="{EA8682FF-B5D3-4BDF-8FA1-96042AA0D13C}"/>
          </ac:picMkLst>
        </pc:picChg>
        <pc:picChg chg="add del mod">
          <ac:chgData name="Kevin Tomanka" userId="36aee285f1827af2" providerId="LiveId" clId="{65F5AA10-ABB7-457A-B3FB-E620259EDD2D}" dt="2020-04-29T17:46:28.407" v="5542"/>
          <ac:picMkLst>
            <pc:docMk/>
            <pc:sldMk cId="0" sldId="260"/>
            <ac:picMk id="3074" creationId="{12CBA71B-2D37-426B-89FE-11CD289C1ACE}"/>
          </ac:picMkLst>
        </pc:picChg>
      </pc:sldChg>
      <pc:sldChg chg="addSp delSp modSp mod ord modNotesTx">
        <pc:chgData name="Kevin Tomanka" userId="36aee285f1827af2" providerId="LiveId" clId="{65F5AA10-ABB7-457A-B3FB-E620259EDD2D}" dt="2020-05-01T18:23:38.309" v="38132" actId="20577"/>
        <pc:sldMkLst>
          <pc:docMk/>
          <pc:sldMk cId="0" sldId="261"/>
        </pc:sldMkLst>
        <pc:spChg chg="mod">
          <ac:chgData name="Kevin Tomanka" userId="36aee285f1827af2" providerId="LiveId" clId="{65F5AA10-ABB7-457A-B3FB-E620259EDD2D}" dt="2020-04-29T17:22:32.593" v="4939" actId="1076"/>
          <ac:spMkLst>
            <pc:docMk/>
            <pc:sldMk cId="0" sldId="261"/>
            <ac:spMk id="3" creationId="{00000000-0000-0000-0000-000000000000}"/>
          </ac:spMkLst>
        </pc:spChg>
        <pc:spChg chg="mod">
          <ac:chgData name="Kevin Tomanka" userId="36aee285f1827af2" providerId="LiveId" clId="{65F5AA10-ABB7-457A-B3FB-E620259EDD2D}" dt="2020-05-01T17:49:21.322" v="34144" actId="20577"/>
          <ac:spMkLst>
            <pc:docMk/>
            <pc:sldMk cId="0" sldId="261"/>
            <ac:spMk id="4" creationId="{00000000-0000-0000-0000-000000000000}"/>
          </ac:spMkLst>
        </pc:spChg>
        <pc:spChg chg="del">
          <ac:chgData name="Kevin Tomanka" userId="36aee285f1827af2" providerId="LiveId" clId="{65F5AA10-ABB7-457A-B3FB-E620259EDD2D}" dt="2020-04-29T17:06:45.226" v="4394" actId="478"/>
          <ac:spMkLst>
            <pc:docMk/>
            <pc:sldMk cId="0" sldId="261"/>
            <ac:spMk id="5" creationId="{00000000-0000-0000-0000-000000000000}"/>
          </ac:spMkLst>
        </pc:spChg>
        <pc:spChg chg="del">
          <ac:chgData name="Kevin Tomanka" userId="36aee285f1827af2" providerId="LiveId" clId="{65F5AA10-ABB7-457A-B3FB-E620259EDD2D}" dt="2020-04-29T17:06:55.250" v="4397" actId="478"/>
          <ac:spMkLst>
            <pc:docMk/>
            <pc:sldMk cId="0" sldId="261"/>
            <ac:spMk id="6" creationId="{00000000-0000-0000-0000-000000000000}"/>
          </ac:spMkLst>
        </pc:spChg>
        <pc:spChg chg="del">
          <ac:chgData name="Kevin Tomanka" userId="36aee285f1827af2" providerId="LiveId" clId="{65F5AA10-ABB7-457A-B3FB-E620259EDD2D}" dt="2020-04-29T17:06:57.266" v="4398" actId="478"/>
          <ac:spMkLst>
            <pc:docMk/>
            <pc:sldMk cId="0" sldId="261"/>
            <ac:spMk id="7" creationId="{00000000-0000-0000-0000-000000000000}"/>
          </ac:spMkLst>
        </pc:spChg>
        <pc:spChg chg="del">
          <ac:chgData name="Kevin Tomanka" userId="36aee285f1827af2" providerId="LiveId" clId="{65F5AA10-ABB7-457A-B3FB-E620259EDD2D}" dt="2020-04-29T17:05:57.742" v="4385" actId="478"/>
          <ac:spMkLst>
            <pc:docMk/>
            <pc:sldMk cId="0" sldId="261"/>
            <ac:spMk id="8" creationId="{00000000-0000-0000-0000-000000000000}"/>
          </ac:spMkLst>
        </pc:spChg>
        <pc:spChg chg="mod">
          <ac:chgData name="Kevin Tomanka" userId="36aee285f1827af2" providerId="LiveId" clId="{65F5AA10-ABB7-457A-B3FB-E620259EDD2D}" dt="2020-04-29T17:22:32.593" v="4939" actId="1076"/>
          <ac:spMkLst>
            <pc:docMk/>
            <pc:sldMk cId="0" sldId="261"/>
            <ac:spMk id="9" creationId="{00000000-0000-0000-0000-000000000000}"/>
          </ac:spMkLst>
        </pc:spChg>
        <pc:spChg chg="del">
          <ac:chgData name="Kevin Tomanka" userId="36aee285f1827af2" providerId="LiveId" clId="{65F5AA10-ABB7-457A-B3FB-E620259EDD2D}" dt="2020-04-29T17:07:00.835" v="4400" actId="478"/>
          <ac:spMkLst>
            <pc:docMk/>
            <pc:sldMk cId="0" sldId="261"/>
            <ac:spMk id="11" creationId="{00000000-0000-0000-0000-000000000000}"/>
          </ac:spMkLst>
        </pc:spChg>
        <pc:spChg chg="del">
          <ac:chgData name="Kevin Tomanka" userId="36aee285f1827af2" providerId="LiveId" clId="{65F5AA10-ABB7-457A-B3FB-E620259EDD2D}" dt="2020-04-29T17:06:58.842" v="4399" actId="478"/>
          <ac:spMkLst>
            <pc:docMk/>
            <pc:sldMk cId="0" sldId="261"/>
            <ac:spMk id="12" creationId="{00000000-0000-0000-0000-000000000000}"/>
          </ac:spMkLst>
        </pc:spChg>
        <pc:spChg chg="add del mod">
          <ac:chgData name="Kevin Tomanka" userId="36aee285f1827af2" providerId="LiveId" clId="{65F5AA10-ABB7-457A-B3FB-E620259EDD2D}" dt="2020-04-29T17:10:59.205" v="4617" actId="478"/>
          <ac:spMkLst>
            <pc:docMk/>
            <pc:sldMk cId="0" sldId="261"/>
            <ac:spMk id="13" creationId="{3777600E-D26F-4022-BEB1-DFEC93E0285A}"/>
          </ac:spMkLst>
        </pc:spChg>
        <pc:spChg chg="add mod">
          <ac:chgData name="Kevin Tomanka" userId="36aee285f1827af2" providerId="LiveId" clId="{65F5AA10-ABB7-457A-B3FB-E620259EDD2D}" dt="2020-05-01T17:16:37.127" v="31413" actId="6549"/>
          <ac:spMkLst>
            <pc:docMk/>
            <pc:sldMk cId="0" sldId="261"/>
            <ac:spMk id="14" creationId="{8DE8A512-8B60-46EB-AC89-45B989A00369}"/>
          </ac:spMkLst>
        </pc:spChg>
        <pc:spChg chg="add del">
          <ac:chgData name="Kevin Tomanka" userId="36aee285f1827af2" providerId="LiveId" clId="{65F5AA10-ABB7-457A-B3FB-E620259EDD2D}" dt="2020-04-29T17:10:01.906" v="4449" actId="478"/>
          <ac:spMkLst>
            <pc:docMk/>
            <pc:sldMk cId="0" sldId="261"/>
            <ac:spMk id="15" creationId="{DEC71794-8FB1-494B-876F-AD846942302C}"/>
          </ac:spMkLst>
        </pc:spChg>
        <pc:spChg chg="add del">
          <ac:chgData name="Kevin Tomanka" userId="36aee285f1827af2" providerId="LiveId" clId="{65F5AA10-ABB7-457A-B3FB-E620259EDD2D}" dt="2020-04-29T17:10:04.581" v="4451"/>
          <ac:spMkLst>
            <pc:docMk/>
            <pc:sldMk cId="0" sldId="261"/>
            <ac:spMk id="16" creationId="{6DBC9876-B642-450F-B2E4-96BC4825BC5D}"/>
          </ac:spMkLst>
        </pc:spChg>
        <pc:spChg chg="add mod">
          <ac:chgData name="Kevin Tomanka" userId="36aee285f1827af2" providerId="LiveId" clId="{65F5AA10-ABB7-457A-B3FB-E620259EDD2D}" dt="2020-05-01T18:22:26.970" v="38028" actId="20577"/>
          <ac:spMkLst>
            <pc:docMk/>
            <pc:sldMk cId="0" sldId="261"/>
            <ac:spMk id="17" creationId="{F2FD83CE-1344-4A71-9732-05BB892DD1B6}"/>
          </ac:spMkLst>
        </pc:spChg>
        <pc:picChg chg="add mod">
          <ac:chgData name="Kevin Tomanka" userId="36aee285f1827af2" providerId="LiveId" clId="{65F5AA10-ABB7-457A-B3FB-E620259EDD2D}" dt="2020-04-29T17:25:10.435" v="4953" actId="1076"/>
          <ac:picMkLst>
            <pc:docMk/>
            <pc:sldMk cId="0" sldId="261"/>
            <ac:picMk id="18" creationId="{016DD481-0E08-4E0B-A311-F6896BBBEB90}"/>
          </ac:picMkLst>
        </pc:picChg>
        <pc:picChg chg="add del mod">
          <ac:chgData name="Kevin Tomanka" userId="36aee285f1827af2" providerId="LiveId" clId="{65F5AA10-ABB7-457A-B3FB-E620259EDD2D}" dt="2020-04-29T17:25:40.578" v="4957"/>
          <ac:picMkLst>
            <pc:docMk/>
            <pc:sldMk cId="0" sldId="261"/>
            <ac:picMk id="19" creationId="{0DF939A7-EE86-4F56-BC1E-DD388E315432}"/>
          </ac:picMkLst>
        </pc:picChg>
        <pc:picChg chg="add mod">
          <ac:chgData name="Kevin Tomanka" userId="36aee285f1827af2" providerId="LiveId" clId="{65F5AA10-ABB7-457A-B3FB-E620259EDD2D}" dt="2020-04-29T17:26:05.691" v="4959" actId="1076"/>
          <ac:picMkLst>
            <pc:docMk/>
            <pc:sldMk cId="0" sldId="261"/>
            <ac:picMk id="20" creationId="{36848955-3B0A-4F26-B472-2662EC0E8677}"/>
          </ac:picMkLst>
        </pc:picChg>
        <pc:picChg chg="add del mod">
          <ac:chgData name="Kevin Tomanka" userId="36aee285f1827af2" providerId="LiveId" clId="{65F5AA10-ABB7-457A-B3FB-E620259EDD2D}" dt="2020-04-29T17:12:10.085" v="4632" actId="478"/>
          <ac:picMkLst>
            <pc:docMk/>
            <pc:sldMk cId="0" sldId="261"/>
            <ac:picMk id="2050" creationId="{B2DEE564-03E5-4FA6-8E43-365A734DB20A}"/>
          </ac:picMkLst>
        </pc:picChg>
        <pc:picChg chg="add mod">
          <ac:chgData name="Kevin Tomanka" userId="36aee285f1827af2" providerId="LiveId" clId="{65F5AA10-ABB7-457A-B3FB-E620259EDD2D}" dt="2020-04-29T17:22:32.593" v="4939" actId="1076"/>
          <ac:picMkLst>
            <pc:docMk/>
            <pc:sldMk cId="0" sldId="261"/>
            <ac:picMk id="2052" creationId="{A5587FDE-EEC1-4F33-973F-29DB0936AAB1}"/>
          </ac:picMkLst>
        </pc:picChg>
        <pc:picChg chg="add del mod">
          <ac:chgData name="Kevin Tomanka" userId="36aee285f1827af2" providerId="LiveId" clId="{65F5AA10-ABB7-457A-B3FB-E620259EDD2D}" dt="2020-04-29T17:23:33.150" v="4949"/>
          <ac:picMkLst>
            <pc:docMk/>
            <pc:sldMk cId="0" sldId="261"/>
            <ac:picMk id="2054" creationId="{9A124842-76DA-441B-B1C4-2749ED34E57B}"/>
          </ac:picMkLst>
        </pc:picChg>
      </pc:sldChg>
      <pc:sldChg chg="delSp modSp del mod ord">
        <pc:chgData name="Kevin Tomanka" userId="36aee285f1827af2" providerId="LiveId" clId="{65F5AA10-ABB7-457A-B3FB-E620259EDD2D}" dt="2020-04-29T18:19:50.808" v="6237" actId="47"/>
        <pc:sldMkLst>
          <pc:docMk/>
          <pc:sldMk cId="0" sldId="262"/>
        </pc:sldMkLst>
        <pc:spChg chg="mod">
          <ac:chgData name="Kevin Tomanka" userId="36aee285f1827af2" providerId="LiveId" clId="{65F5AA10-ABB7-457A-B3FB-E620259EDD2D}" dt="2020-04-29T17:15:14.630" v="4878" actId="1076"/>
          <ac:spMkLst>
            <pc:docMk/>
            <pc:sldMk cId="0" sldId="262"/>
            <ac:spMk id="3" creationId="{00000000-0000-0000-0000-000000000000}"/>
          </ac:spMkLst>
        </pc:spChg>
        <pc:spChg chg="del">
          <ac:chgData name="Kevin Tomanka" userId="36aee285f1827af2" providerId="LiveId" clId="{65F5AA10-ABB7-457A-B3FB-E620259EDD2D}" dt="2020-04-29T17:15:18.057" v="4879" actId="478"/>
          <ac:spMkLst>
            <pc:docMk/>
            <pc:sldMk cId="0" sldId="262"/>
            <ac:spMk id="9" creationId="{00000000-0000-0000-0000-000000000000}"/>
          </ac:spMkLst>
        </pc:spChg>
      </pc:sldChg>
      <pc:sldChg chg="addSp delSp modSp mod ord modAnim modNotesTx">
        <pc:chgData name="Kevin Tomanka" userId="36aee285f1827af2" providerId="LiveId" clId="{65F5AA10-ABB7-457A-B3FB-E620259EDD2D}" dt="2020-05-01T18:05:35.632" v="36255" actId="20577"/>
        <pc:sldMkLst>
          <pc:docMk/>
          <pc:sldMk cId="0" sldId="263"/>
        </pc:sldMkLst>
        <pc:spChg chg="mod">
          <ac:chgData name="Kevin Tomanka" userId="36aee285f1827af2" providerId="LiveId" clId="{65F5AA10-ABB7-457A-B3FB-E620259EDD2D}" dt="2020-04-29T19:43:07.985" v="9503" actId="1076"/>
          <ac:spMkLst>
            <pc:docMk/>
            <pc:sldMk cId="0" sldId="263"/>
            <ac:spMk id="3" creationId="{00000000-0000-0000-0000-000000000000}"/>
          </ac:spMkLst>
        </pc:spChg>
        <pc:spChg chg="mod">
          <ac:chgData name="Kevin Tomanka" userId="36aee285f1827af2" providerId="LiveId" clId="{65F5AA10-ABB7-457A-B3FB-E620259EDD2D}" dt="2020-04-30T21:33:44.368" v="30616" actId="20577"/>
          <ac:spMkLst>
            <pc:docMk/>
            <pc:sldMk cId="0" sldId="263"/>
            <ac:spMk id="4" creationId="{00000000-0000-0000-0000-000000000000}"/>
          </ac:spMkLst>
        </pc:spChg>
        <pc:spChg chg="mod">
          <ac:chgData name="Kevin Tomanka" userId="36aee285f1827af2" providerId="LiveId" clId="{65F5AA10-ABB7-457A-B3FB-E620259EDD2D}" dt="2020-04-30T19:08:27.389" v="21067" actId="20577"/>
          <ac:spMkLst>
            <pc:docMk/>
            <pc:sldMk cId="0" sldId="263"/>
            <ac:spMk id="8" creationId="{00000000-0000-0000-0000-000000000000}"/>
          </ac:spMkLst>
        </pc:spChg>
        <pc:spChg chg="del">
          <ac:chgData name="Kevin Tomanka" userId="36aee285f1827af2" providerId="LiveId" clId="{65F5AA10-ABB7-457A-B3FB-E620259EDD2D}" dt="2020-04-29T19:54:42.963" v="9597" actId="478"/>
          <ac:spMkLst>
            <pc:docMk/>
            <pc:sldMk cId="0" sldId="263"/>
            <ac:spMk id="9" creationId="{00000000-0000-0000-0000-000000000000}"/>
          </ac:spMkLst>
        </pc:spChg>
        <pc:spChg chg="add del mod">
          <ac:chgData name="Kevin Tomanka" userId="36aee285f1827af2" providerId="LiveId" clId="{65F5AA10-ABB7-457A-B3FB-E620259EDD2D}" dt="2020-04-29T19:54:54.933" v="9601"/>
          <ac:spMkLst>
            <pc:docMk/>
            <pc:sldMk cId="0" sldId="263"/>
            <ac:spMk id="12" creationId="{E1F1A741-E301-4F42-9B63-7973B3643779}"/>
          </ac:spMkLst>
        </pc:spChg>
        <pc:spChg chg="add del mod">
          <ac:chgData name="Kevin Tomanka" userId="36aee285f1827af2" providerId="LiveId" clId="{65F5AA10-ABB7-457A-B3FB-E620259EDD2D}" dt="2020-04-29T19:54:54.933" v="9601"/>
          <ac:spMkLst>
            <pc:docMk/>
            <pc:sldMk cId="0" sldId="263"/>
            <ac:spMk id="13" creationId="{1334154D-CC2A-4EE3-86E4-C00F3C992640}"/>
          </ac:spMkLst>
        </pc:spChg>
        <pc:spChg chg="add del mod">
          <ac:chgData name="Kevin Tomanka" userId="36aee285f1827af2" providerId="LiveId" clId="{65F5AA10-ABB7-457A-B3FB-E620259EDD2D}" dt="2020-04-29T19:54:54.933" v="9601"/>
          <ac:spMkLst>
            <pc:docMk/>
            <pc:sldMk cId="0" sldId="263"/>
            <ac:spMk id="16" creationId="{F8C14A83-57E9-4CDC-965A-7A4808CBB774}"/>
          </ac:spMkLst>
        </pc:spChg>
        <pc:spChg chg="add del mod">
          <ac:chgData name="Kevin Tomanka" userId="36aee285f1827af2" providerId="LiveId" clId="{65F5AA10-ABB7-457A-B3FB-E620259EDD2D}" dt="2020-04-29T19:54:54.933" v="9601"/>
          <ac:spMkLst>
            <pc:docMk/>
            <pc:sldMk cId="0" sldId="263"/>
            <ac:spMk id="19" creationId="{8ADC69F5-2015-440C-B985-09783D7050EB}"/>
          </ac:spMkLst>
        </pc:spChg>
        <pc:spChg chg="add del mod">
          <ac:chgData name="Kevin Tomanka" userId="36aee285f1827af2" providerId="LiveId" clId="{65F5AA10-ABB7-457A-B3FB-E620259EDD2D}" dt="2020-04-29T19:54:54.933" v="9601"/>
          <ac:spMkLst>
            <pc:docMk/>
            <pc:sldMk cId="0" sldId="263"/>
            <ac:spMk id="20" creationId="{DE355235-8F36-460B-BB54-5C5730290686}"/>
          </ac:spMkLst>
        </pc:spChg>
        <pc:spChg chg="add del mod">
          <ac:chgData name="Kevin Tomanka" userId="36aee285f1827af2" providerId="LiveId" clId="{65F5AA10-ABB7-457A-B3FB-E620259EDD2D}" dt="2020-04-29T19:54:54.933" v="9601"/>
          <ac:spMkLst>
            <pc:docMk/>
            <pc:sldMk cId="0" sldId="263"/>
            <ac:spMk id="23" creationId="{081F35E2-20EA-4801-BB25-B381326BC05D}"/>
          </ac:spMkLst>
        </pc:spChg>
        <pc:spChg chg="add del mod">
          <ac:chgData name="Kevin Tomanka" userId="36aee285f1827af2" providerId="LiveId" clId="{65F5AA10-ABB7-457A-B3FB-E620259EDD2D}" dt="2020-04-29T19:54:54.933" v="9601"/>
          <ac:spMkLst>
            <pc:docMk/>
            <pc:sldMk cId="0" sldId="263"/>
            <ac:spMk id="24" creationId="{55C9E250-CF23-4199-9EB7-3041E9FFD44A}"/>
          </ac:spMkLst>
        </pc:spChg>
        <pc:spChg chg="add del mod">
          <ac:chgData name="Kevin Tomanka" userId="36aee285f1827af2" providerId="LiveId" clId="{65F5AA10-ABB7-457A-B3FB-E620259EDD2D}" dt="2020-04-29T19:54:54.933" v="9601"/>
          <ac:spMkLst>
            <pc:docMk/>
            <pc:sldMk cId="0" sldId="263"/>
            <ac:spMk id="25" creationId="{DD0E9017-2A7E-4C65-9995-420FF7D627A4}"/>
          </ac:spMkLst>
        </pc:spChg>
        <pc:picChg chg="add del mod">
          <ac:chgData name="Kevin Tomanka" userId="36aee285f1827af2" providerId="LiveId" clId="{65F5AA10-ABB7-457A-B3FB-E620259EDD2D}" dt="2020-04-29T19:54:54.933" v="9601"/>
          <ac:picMkLst>
            <pc:docMk/>
            <pc:sldMk cId="0" sldId="263"/>
            <ac:picMk id="11" creationId="{7FC81A6F-E23C-4463-8C6C-F70DAE1AFD06}"/>
          </ac:picMkLst>
        </pc:picChg>
        <pc:picChg chg="add del mod">
          <ac:chgData name="Kevin Tomanka" userId="36aee285f1827af2" providerId="LiveId" clId="{65F5AA10-ABB7-457A-B3FB-E620259EDD2D}" dt="2020-04-29T19:54:54.933" v="9601"/>
          <ac:picMkLst>
            <pc:docMk/>
            <pc:sldMk cId="0" sldId="263"/>
            <ac:picMk id="14" creationId="{0044CF50-21BC-4BE3-8068-5AB4DAAF2A59}"/>
          </ac:picMkLst>
        </pc:picChg>
        <pc:picChg chg="add del mod">
          <ac:chgData name="Kevin Tomanka" userId="36aee285f1827af2" providerId="LiveId" clId="{65F5AA10-ABB7-457A-B3FB-E620259EDD2D}" dt="2020-04-29T19:54:54.933" v="9601"/>
          <ac:picMkLst>
            <pc:docMk/>
            <pc:sldMk cId="0" sldId="263"/>
            <ac:picMk id="15" creationId="{E332B3EA-F164-417D-B5B8-2EC3E9F0868C}"/>
          </ac:picMkLst>
        </pc:picChg>
        <pc:picChg chg="add del mod">
          <ac:chgData name="Kevin Tomanka" userId="36aee285f1827af2" providerId="LiveId" clId="{65F5AA10-ABB7-457A-B3FB-E620259EDD2D}" dt="2020-04-29T19:54:54.933" v="9601"/>
          <ac:picMkLst>
            <pc:docMk/>
            <pc:sldMk cId="0" sldId="263"/>
            <ac:picMk id="17" creationId="{AB72B5AB-A8A5-4B09-A541-F89409C80A7C}"/>
          </ac:picMkLst>
        </pc:picChg>
        <pc:picChg chg="add del mod">
          <ac:chgData name="Kevin Tomanka" userId="36aee285f1827af2" providerId="LiveId" clId="{65F5AA10-ABB7-457A-B3FB-E620259EDD2D}" dt="2020-04-29T19:54:54.933" v="9601"/>
          <ac:picMkLst>
            <pc:docMk/>
            <pc:sldMk cId="0" sldId="263"/>
            <ac:picMk id="18" creationId="{9BFA9427-F859-4DD6-82C2-5B6C4A1F5BD2}"/>
          </ac:picMkLst>
        </pc:picChg>
        <pc:picChg chg="add del mod">
          <ac:chgData name="Kevin Tomanka" userId="36aee285f1827af2" providerId="LiveId" clId="{65F5AA10-ABB7-457A-B3FB-E620259EDD2D}" dt="2020-04-29T19:54:54.933" v="9601"/>
          <ac:picMkLst>
            <pc:docMk/>
            <pc:sldMk cId="0" sldId="263"/>
            <ac:picMk id="21" creationId="{BA21D28C-8060-490C-A17B-C2BB844277B1}"/>
          </ac:picMkLst>
        </pc:picChg>
        <pc:picChg chg="add del mod">
          <ac:chgData name="Kevin Tomanka" userId="36aee285f1827af2" providerId="LiveId" clId="{65F5AA10-ABB7-457A-B3FB-E620259EDD2D}" dt="2020-04-29T19:54:54.933" v="9601"/>
          <ac:picMkLst>
            <pc:docMk/>
            <pc:sldMk cId="0" sldId="263"/>
            <ac:picMk id="22" creationId="{318293C7-5BA1-477B-AF96-A2567D29A323}"/>
          </ac:picMkLst>
        </pc:picChg>
        <pc:picChg chg="add mod">
          <ac:chgData name="Kevin Tomanka" userId="36aee285f1827af2" providerId="LiveId" clId="{65F5AA10-ABB7-457A-B3FB-E620259EDD2D}" dt="2020-04-29T19:55:43.778" v="9606" actId="1076"/>
          <ac:picMkLst>
            <pc:docMk/>
            <pc:sldMk cId="0" sldId="263"/>
            <ac:picMk id="26" creationId="{68EB8F79-0248-4706-B4AD-62257E058CBE}"/>
          </ac:picMkLst>
        </pc:picChg>
      </pc:sldChg>
      <pc:sldChg chg="addSp delSp modSp mod ord modNotesTx">
        <pc:chgData name="Kevin Tomanka" userId="36aee285f1827af2" providerId="LiveId" clId="{65F5AA10-ABB7-457A-B3FB-E620259EDD2D}" dt="2020-05-01T18:39:30.600" v="38351" actId="20577"/>
        <pc:sldMkLst>
          <pc:docMk/>
          <pc:sldMk cId="1741301339" sldId="264"/>
        </pc:sldMkLst>
        <pc:spChg chg="del mod">
          <ac:chgData name="Kevin Tomanka" userId="36aee285f1827af2" providerId="LiveId" clId="{65F5AA10-ABB7-457A-B3FB-E620259EDD2D}" dt="2020-04-30T16:24:12.557" v="13520" actId="478"/>
          <ac:spMkLst>
            <pc:docMk/>
            <pc:sldMk cId="1741301339" sldId="264"/>
            <ac:spMk id="2" creationId="{00000000-0000-0000-0000-000000000000}"/>
          </ac:spMkLst>
        </pc:spChg>
        <pc:spChg chg="mod">
          <ac:chgData name="Kevin Tomanka" userId="36aee285f1827af2" providerId="LiveId" clId="{65F5AA10-ABB7-457A-B3FB-E620259EDD2D}" dt="2020-04-30T16:24:29.133" v="13524" actId="1076"/>
          <ac:spMkLst>
            <pc:docMk/>
            <pc:sldMk cId="1741301339" sldId="264"/>
            <ac:spMk id="3" creationId="{00000000-0000-0000-0000-000000000000}"/>
          </ac:spMkLst>
        </pc:spChg>
        <pc:spChg chg="mod">
          <ac:chgData name="Kevin Tomanka" userId="36aee285f1827af2" providerId="LiveId" clId="{65F5AA10-ABB7-457A-B3FB-E620259EDD2D}" dt="2020-04-30T21:33:29.856" v="30611" actId="20577"/>
          <ac:spMkLst>
            <pc:docMk/>
            <pc:sldMk cId="1741301339" sldId="264"/>
            <ac:spMk id="4" creationId="{00000000-0000-0000-0000-000000000000}"/>
          </ac:spMkLst>
        </pc:spChg>
        <pc:spChg chg="del">
          <ac:chgData name="Kevin Tomanka" userId="36aee285f1827af2" providerId="LiveId" clId="{65F5AA10-ABB7-457A-B3FB-E620259EDD2D}" dt="2020-04-29T20:22:02.509" v="11048" actId="478"/>
          <ac:spMkLst>
            <pc:docMk/>
            <pc:sldMk cId="1741301339" sldId="264"/>
            <ac:spMk id="5" creationId="{00000000-0000-0000-0000-000000000000}"/>
          </ac:spMkLst>
        </pc:spChg>
        <pc:spChg chg="del">
          <ac:chgData name="Kevin Tomanka" userId="36aee285f1827af2" providerId="LiveId" clId="{65F5AA10-ABB7-457A-B3FB-E620259EDD2D}" dt="2020-04-29T20:22:03.269" v="11049" actId="478"/>
          <ac:spMkLst>
            <pc:docMk/>
            <pc:sldMk cId="1741301339" sldId="264"/>
            <ac:spMk id="6" creationId="{00000000-0000-0000-0000-000000000000}"/>
          </ac:spMkLst>
        </pc:spChg>
        <pc:spChg chg="del">
          <ac:chgData name="Kevin Tomanka" userId="36aee285f1827af2" providerId="LiveId" clId="{65F5AA10-ABB7-457A-B3FB-E620259EDD2D}" dt="2020-04-29T20:22:03.909" v="11050" actId="478"/>
          <ac:spMkLst>
            <pc:docMk/>
            <pc:sldMk cId="1741301339" sldId="264"/>
            <ac:spMk id="7" creationId="{00000000-0000-0000-0000-000000000000}"/>
          </ac:spMkLst>
        </pc:spChg>
        <pc:spChg chg="del mod">
          <ac:chgData name="Kevin Tomanka" userId="36aee285f1827af2" providerId="LiveId" clId="{65F5AA10-ABB7-457A-B3FB-E620259EDD2D}" dt="2020-04-29T20:21:54.725" v="11044" actId="478"/>
          <ac:spMkLst>
            <pc:docMk/>
            <pc:sldMk cId="1741301339" sldId="264"/>
            <ac:spMk id="8" creationId="{00000000-0000-0000-0000-000000000000}"/>
          </ac:spMkLst>
        </pc:spChg>
        <pc:spChg chg="del">
          <ac:chgData name="Kevin Tomanka" userId="36aee285f1827af2" providerId="LiveId" clId="{65F5AA10-ABB7-457A-B3FB-E620259EDD2D}" dt="2020-04-30T16:23:54.550" v="13518" actId="478"/>
          <ac:spMkLst>
            <pc:docMk/>
            <pc:sldMk cId="1741301339" sldId="264"/>
            <ac:spMk id="10" creationId="{00000000-0000-0000-0000-000000000000}"/>
          </ac:spMkLst>
        </pc:spChg>
        <pc:picChg chg="add del mod ord">
          <ac:chgData name="Kevin Tomanka" userId="36aee285f1827af2" providerId="LiveId" clId="{65F5AA10-ABB7-457A-B3FB-E620259EDD2D}" dt="2020-04-30T16:24:33.021" v="13525" actId="1076"/>
          <ac:picMkLst>
            <pc:docMk/>
            <pc:sldMk cId="1741301339" sldId="264"/>
            <ac:picMk id="11" creationId="{704ACA8A-7339-45E1-8933-4AEB02125EF2}"/>
          </ac:picMkLst>
        </pc:picChg>
      </pc:sldChg>
      <pc:sldChg chg="addSp modSp mod ord modNotesTx">
        <pc:chgData name="Kevin Tomanka" userId="36aee285f1827af2" providerId="LiveId" clId="{65F5AA10-ABB7-457A-B3FB-E620259EDD2D}" dt="2020-05-01T18:01:03.776" v="35623" actId="20577"/>
        <pc:sldMkLst>
          <pc:docMk/>
          <pc:sldMk cId="2076277382" sldId="265"/>
        </pc:sldMkLst>
        <pc:spChg chg="mod">
          <ac:chgData name="Kevin Tomanka" userId="36aee285f1827af2" providerId="LiveId" clId="{65F5AA10-ABB7-457A-B3FB-E620259EDD2D}" dt="2020-04-29T18:31:01.646" v="6605" actId="20577"/>
          <ac:spMkLst>
            <pc:docMk/>
            <pc:sldMk cId="2076277382" sldId="265"/>
            <ac:spMk id="3" creationId="{00000000-0000-0000-0000-000000000000}"/>
          </ac:spMkLst>
        </pc:spChg>
        <pc:spChg chg="mod">
          <ac:chgData name="Kevin Tomanka" userId="36aee285f1827af2" providerId="LiveId" clId="{65F5AA10-ABB7-457A-B3FB-E620259EDD2D}" dt="2020-04-30T21:33:59.829" v="30621" actId="20577"/>
          <ac:spMkLst>
            <pc:docMk/>
            <pc:sldMk cId="2076277382" sldId="265"/>
            <ac:spMk id="4" creationId="{00000000-0000-0000-0000-000000000000}"/>
          </ac:spMkLst>
        </pc:spChg>
        <pc:spChg chg="mod">
          <ac:chgData name="Kevin Tomanka" userId="36aee285f1827af2" providerId="LiveId" clId="{65F5AA10-ABB7-457A-B3FB-E620259EDD2D}" dt="2020-04-30T18:40:39.343" v="19075" actId="20577"/>
          <ac:spMkLst>
            <pc:docMk/>
            <pc:sldMk cId="2076277382" sldId="265"/>
            <ac:spMk id="8" creationId="{00000000-0000-0000-0000-000000000000}"/>
          </ac:spMkLst>
        </pc:spChg>
        <pc:picChg chg="add mod">
          <ac:chgData name="Kevin Tomanka" userId="36aee285f1827af2" providerId="LiveId" clId="{65F5AA10-ABB7-457A-B3FB-E620259EDD2D}" dt="2020-04-29T19:38:14.787" v="9445" actId="1076"/>
          <ac:picMkLst>
            <pc:docMk/>
            <pc:sldMk cId="2076277382" sldId="265"/>
            <ac:picMk id="7170" creationId="{1208B793-FE62-4524-B3B5-3DF3101F14A5}"/>
          </ac:picMkLst>
        </pc:picChg>
        <pc:picChg chg="add mod">
          <ac:chgData name="Kevin Tomanka" userId="36aee285f1827af2" providerId="LiveId" clId="{65F5AA10-ABB7-457A-B3FB-E620259EDD2D}" dt="2020-04-29T19:27:40.774" v="8325" actId="14100"/>
          <ac:picMkLst>
            <pc:docMk/>
            <pc:sldMk cId="2076277382" sldId="265"/>
            <ac:picMk id="7172" creationId="{1995057C-4CFE-46B9-8501-3CEACC1D04C0}"/>
          </ac:picMkLst>
        </pc:picChg>
      </pc:sldChg>
      <pc:sldChg chg="addSp delSp modSp mod modNotesTx">
        <pc:chgData name="Kevin Tomanka" userId="36aee285f1827af2" providerId="LiveId" clId="{65F5AA10-ABB7-457A-B3FB-E620259EDD2D}" dt="2020-05-01T18:00:02.985" v="35618" actId="6549"/>
        <pc:sldMkLst>
          <pc:docMk/>
          <pc:sldMk cId="2380242722" sldId="266"/>
        </pc:sldMkLst>
        <pc:spChg chg="del mod">
          <ac:chgData name="Kevin Tomanka" userId="36aee285f1827af2" providerId="LiveId" clId="{65F5AA10-ABB7-457A-B3FB-E620259EDD2D}" dt="2020-04-29T18:23:36.276" v="6296" actId="478"/>
          <ac:spMkLst>
            <pc:docMk/>
            <pc:sldMk cId="2380242722" sldId="266"/>
            <ac:spMk id="3" creationId="{00000000-0000-0000-0000-000000000000}"/>
          </ac:spMkLst>
        </pc:spChg>
        <pc:spChg chg="del mod">
          <ac:chgData name="Kevin Tomanka" userId="36aee285f1827af2" providerId="LiveId" clId="{65F5AA10-ABB7-457A-B3FB-E620259EDD2D}" dt="2020-04-29T18:14:15.504" v="5732" actId="478"/>
          <ac:spMkLst>
            <pc:docMk/>
            <pc:sldMk cId="2380242722" sldId="266"/>
            <ac:spMk id="5" creationId="{00000000-0000-0000-0000-000000000000}"/>
          </ac:spMkLst>
        </pc:spChg>
        <pc:spChg chg="mod">
          <ac:chgData name="Kevin Tomanka" userId="36aee285f1827af2" providerId="LiveId" clId="{65F5AA10-ABB7-457A-B3FB-E620259EDD2D}" dt="2020-04-29T18:19:33.117" v="6234" actId="20577"/>
          <ac:spMkLst>
            <pc:docMk/>
            <pc:sldMk cId="2380242722" sldId="266"/>
            <ac:spMk id="6" creationId="{00000000-0000-0000-0000-000000000000}"/>
          </ac:spMkLst>
        </pc:spChg>
        <pc:spChg chg="del">
          <ac:chgData name="Kevin Tomanka" userId="36aee285f1827af2" providerId="LiveId" clId="{65F5AA10-ABB7-457A-B3FB-E620259EDD2D}" dt="2020-04-29T18:14:22.196" v="5734" actId="478"/>
          <ac:spMkLst>
            <pc:docMk/>
            <pc:sldMk cId="2380242722" sldId="266"/>
            <ac:spMk id="10" creationId="{00000000-0000-0000-0000-000000000000}"/>
          </ac:spMkLst>
        </pc:spChg>
        <pc:spChg chg="add mod">
          <ac:chgData name="Kevin Tomanka" userId="36aee285f1827af2" providerId="LiveId" clId="{65F5AA10-ABB7-457A-B3FB-E620259EDD2D}" dt="2020-04-30T20:59:06.195" v="29920" actId="20577"/>
          <ac:spMkLst>
            <pc:docMk/>
            <pc:sldMk cId="2380242722" sldId="266"/>
            <ac:spMk id="15" creationId="{5D01DC87-1994-4CFE-A7AB-01DBF9C915E1}"/>
          </ac:spMkLst>
        </pc:spChg>
        <pc:picChg chg="add mod">
          <ac:chgData name="Kevin Tomanka" userId="36aee285f1827af2" providerId="LiveId" clId="{65F5AA10-ABB7-457A-B3FB-E620259EDD2D}" dt="2020-04-29T18:15:15.054" v="5742" actId="1076"/>
          <ac:picMkLst>
            <pc:docMk/>
            <pc:sldMk cId="2380242722" sldId="266"/>
            <ac:picMk id="7" creationId="{0A502DE2-73D1-4DA7-B7E1-1FF4CC19BB3A}"/>
          </ac:picMkLst>
        </pc:picChg>
        <pc:picChg chg="del">
          <ac:chgData name="Kevin Tomanka" userId="36aee285f1827af2" providerId="LiveId" clId="{65F5AA10-ABB7-457A-B3FB-E620259EDD2D}" dt="2020-04-29T18:04:16.197" v="5626" actId="478"/>
          <ac:picMkLst>
            <pc:docMk/>
            <pc:sldMk cId="2380242722" sldId="266"/>
            <ac:picMk id="1026" creationId="{41F803B0-8F30-4AEA-B3A5-0E5F97D01477}"/>
          </ac:picMkLst>
        </pc:picChg>
        <pc:picChg chg="del mod">
          <ac:chgData name="Kevin Tomanka" userId="36aee285f1827af2" providerId="LiveId" clId="{65F5AA10-ABB7-457A-B3FB-E620259EDD2D}" dt="2020-04-29T18:04:17.205" v="5629" actId="478"/>
          <ac:picMkLst>
            <pc:docMk/>
            <pc:sldMk cId="2380242722" sldId="266"/>
            <ac:picMk id="1028" creationId="{B1B7E63A-E44D-4209-B39C-B3D1425B4991}"/>
          </ac:picMkLst>
        </pc:picChg>
        <pc:picChg chg="del">
          <ac:chgData name="Kevin Tomanka" userId="36aee285f1827af2" providerId="LiveId" clId="{65F5AA10-ABB7-457A-B3FB-E620259EDD2D}" dt="2020-04-29T18:04:16.609" v="5627" actId="478"/>
          <ac:picMkLst>
            <pc:docMk/>
            <pc:sldMk cId="2380242722" sldId="266"/>
            <ac:picMk id="1030" creationId="{B4454F79-5305-4289-B57E-C0A3BE25F39A}"/>
          </ac:picMkLst>
        </pc:picChg>
        <pc:picChg chg="add del">
          <ac:chgData name="Kevin Tomanka" userId="36aee285f1827af2" providerId="LiveId" clId="{65F5AA10-ABB7-457A-B3FB-E620259EDD2D}" dt="2020-04-29T18:13:00.924" v="5725"/>
          <ac:picMkLst>
            <pc:docMk/>
            <pc:sldMk cId="2380242722" sldId="266"/>
            <ac:picMk id="4098" creationId="{C753AA1D-16CC-42A6-97B9-53030F193450}"/>
          </ac:picMkLst>
        </pc:picChg>
        <pc:picChg chg="add del mod">
          <ac:chgData name="Kevin Tomanka" userId="36aee285f1827af2" providerId="LiveId" clId="{65F5AA10-ABB7-457A-B3FB-E620259EDD2D}" dt="2020-04-29T18:14:57.461" v="5735" actId="478"/>
          <ac:picMkLst>
            <pc:docMk/>
            <pc:sldMk cId="2380242722" sldId="266"/>
            <ac:picMk id="4100" creationId="{330AC871-6DB6-4EC2-8D1E-D1E9ECC50EEA}"/>
          </ac:picMkLst>
        </pc:picChg>
      </pc:sldChg>
      <pc:sldChg chg="addSp delSp modSp add mod ord modNotesTx">
        <pc:chgData name="Kevin Tomanka" userId="36aee285f1827af2" providerId="LiveId" clId="{65F5AA10-ABB7-457A-B3FB-E620259EDD2D}" dt="2020-05-01T17:55:29.387" v="34924" actId="20577"/>
        <pc:sldMkLst>
          <pc:docMk/>
          <pc:sldMk cId="2558184293" sldId="267"/>
        </pc:sldMkLst>
        <pc:spChg chg="mod">
          <ac:chgData name="Kevin Tomanka" userId="36aee285f1827af2" providerId="LiveId" clId="{65F5AA10-ABB7-457A-B3FB-E620259EDD2D}" dt="2020-04-30T21:57:29.498" v="31352" actId="20577"/>
          <ac:spMkLst>
            <pc:docMk/>
            <pc:sldMk cId="2558184293" sldId="267"/>
            <ac:spMk id="15" creationId="{5D01DC87-1994-4CFE-A7AB-01DBF9C915E1}"/>
          </ac:spMkLst>
        </pc:spChg>
        <pc:picChg chg="del">
          <ac:chgData name="Kevin Tomanka" userId="36aee285f1827af2" providerId="LiveId" clId="{65F5AA10-ABB7-457A-B3FB-E620259EDD2D}" dt="2020-04-29T18:25:57.225" v="6315" actId="478"/>
          <ac:picMkLst>
            <pc:docMk/>
            <pc:sldMk cId="2558184293" sldId="267"/>
            <ac:picMk id="7" creationId="{0A502DE2-73D1-4DA7-B7E1-1FF4CC19BB3A}"/>
          </ac:picMkLst>
        </pc:picChg>
        <pc:picChg chg="add mod">
          <ac:chgData name="Kevin Tomanka" userId="36aee285f1827af2" providerId="LiveId" clId="{65F5AA10-ABB7-457A-B3FB-E620259EDD2D}" dt="2020-04-29T18:34:22.333" v="6716" actId="1076"/>
          <ac:picMkLst>
            <pc:docMk/>
            <pc:sldMk cId="2558184293" sldId="267"/>
            <ac:picMk id="5122" creationId="{2799BD3A-5004-474F-A515-CADC98A5D7D1}"/>
          </ac:picMkLst>
        </pc:picChg>
      </pc:sldChg>
      <pc:sldChg chg="modSp add del mod ord">
        <pc:chgData name="Kevin Tomanka" userId="36aee285f1827af2" providerId="LiveId" clId="{65F5AA10-ABB7-457A-B3FB-E620259EDD2D}" dt="2020-04-29T19:23:11.662" v="8255" actId="47"/>
        <pc:sldMkLst>
          <pc:docMk/>
          <pc:sldMk cId="2311107139" sldId="268"/>
        </pc:sldMkLst>
        <pc:spChg chg="mod">
          <ac:chgData name="Kevin Tomanka" userId="36aee285f1827af2" providerId="LiveId" clId="{65F5AA10-ABB7-457A-B3FB-E620259EDD2D}" dt="2020-04-29T19:22:37.839" v="8254" actId="20577"/>
          <ac:spMkLst>
            <pc:docMk/>
            <pc:sldMk cId="2311107139" sldId="268"/>
            <ac:spMk id="15" creationId="{5D01DC87-1994-4CFE-A7AB-01DBF9C915E1}"/>
          </ac:spMkLst>
        </pc:spChg>
      </pc:sldChg>
      <pc:sldChg chg="add del">
        <pc:chgData name="Kevin Tomanka" userId="36aee285f1827af2" providerId="LiveId" clId="{65F5AA10-ABB7-457A-B3FB-E620259EDD2D}" dt="2020-04-29T20:15:37.381" v="11006" actId="47"/>
        <pc:sldMkLst>
          <pc:docMk/>
          <pc:sldMk cId="636834809" sldId="406"/>
        </pc:sldMkLst>
      </pc:sldChg>
      <pc:sldChg chg="addSp delSp modSp add mod ord modNotesTx">
        <pc:chgData name="Kevin Tomanka" userId="36aee285f1827af2" providerId="LiveId" clId="{65F5AA10-ABB7-457A-B3FB-E620259EDD2D}" dt="2020-05-01T17:27:17.287" v="32406" actId="20577"/>
        <pc:sldMkLst>
          <pc:docMk/>
          <pc:sldMk cId="4062301976" sldId="407"/>
        </pc:sldMkLst>
        <pc:spChg chg="del">
          <ac:chgData name="Kevin Tomanka" userId="36aee285f1827af2" providerId="LiveId" clId="{65F5AA10-ABB7-457A-B3FB-E620259EDD2D}" dt="2020-04-29T19:58:34.011" v="9610" actId="478"/>
          <ac:spMkLst>
            <pc:docMk/>
            <pc:sldMk cId="4062301976" sldId="407"/>
            <ac:spMk id="8" creationId="{B2CDD047-FF79-4A73-95BD-33129B74A93D}"/>
          </ac:spMkLst>
        </pc:spChg>
        <pc:picChg chg="add del mod">
          <ac:chgData name="Kevin Tomanka" userId="36aee285f1827af2" providerId="LiveId" clId="{65F5AA10-ABB7-457A-B3FB-E620259EDD2D}" dt="2020-04-30T18:03:08.917" v="17361" actId="478"/>
          <ac:picMkLst>
            <pc:docMk/>
            <pc:sldMk cId="4062301976" sldId="407"/>
            <ac:picMk id="4" creationId="{F16029C3-0360-4963-8385-7339D51A5D85}"/>
          </ac:picMkLst>
        </pc:picChg>
        <pc:picChg chg="add mod">
          <ac:chgData name="Kevin Tomanka" userId="36aee285f1827af2" providerId="LiveId" clId="{65F5AA10-ABB7-457A-B3FB-E620259EDD2D}" dt="2020-04-30T18:03:26.666" v="17365" actId="1076"/>
          <ac:picMkLst>
            <pc:docMk/>
            <pc:sldMk cId="4062301976" sldId="407"/>
            <ac:picMk id="6" creationId="{0DA5CE7F-7002-481C-A5EE-DCBB86D33207}"/>
          </ac:picMkLst>
        </pc:picChg>
        <pc:picChg chg="add del mod">
          <ac:chgData name="Kevin Tomanka" userId="36aee285f1827af2" providerId="LiveId" clId="{65F5AA10-ABB7-457A-B3FB-E620259EDD2D}" dt="2020-04-30T17:59:34.068" v="17345" actId="478"/>
          <ac:picMkLst>
            <pc:docMk/>
            <pc:sldMk cId="4062301976" sldId="407"/>
            <ac:picMk id="9218" creationId="{8F3CEE63-4B05-4714-A613-FD15E16295CF}"/>
          </ac:picMkLst>
        </pc:picChg>
        <pc:picChg chg="add del mod">
          <ac:chgData name="Kevin Tomanka" userId="36aee285f1827af2" providerId="LiveId" clId="{65F5AA10-ABB7-457A-B3FB-E620259EDD2D}" dt="2020-04-30T18:00:12.080" v="17352" actId="478"/>
          <ac:picMkLst>
            <pc:docMk/>
            <pc:sldMk cId="4062301976" sldId="407"/>
            <ac:picMk id="9220" creationId="{80978C6B-8E83-4999-AE3A-A3045377205E}"/>
          </ac:picMkLst>
        </pc:picChg>
      </pc:sldChg>
      <pc:sldChg chg="add del">
        <pc:chgData name="Kevin Tomanka" userId="36aee285f1827af2" providerId="LiveId" clId="{65F5AA10-ABB7-457A-B3FB-E620259EDD2D}" dt="2020-04-30T14:53:42.712" v="11300" actId="47"/>
        <pc:sldMkLst>
          <pc:docMk/>
          <pc:sldMk cId="1500670643" sldId="408"/>
        </pc:sldMkLst>
      </pc:sldChg>
      <pc:sldChg chg="addSp delSp modSp add mod modNotesTx">
        <pc:chgData name="Kevin Tomanka" userId="36aee285f1827af2" providerId="LiveId" clId="{65F5AA10-ABB7-457A-B3FB-E620259EDD2D}" dt="2020-05-01T18:02:33.316" v="35678" actId="6549"/>
        <pc:sldMkLst>
          <pc:docMk/>
          <pc:sldMk cId="3418016704" sldId="409"/>
        </pc:sldMkLst>
        <pc:spChg chg="mod">
          <ac:chgData name="Kevin Tomanka" userId="36aee285f1827af2" providerId="LiveId" clId="{65F5AA10-ABB7-457A-B3FB-E620259EDD2D}" dt="2020-04-30T20:22:14.006" v="29231" actId="120"/>
          <ac:spMkLst>
            <pc:docMk/>
            <pc:sldMk cId="3418016704" sldId="409"/>
            <ac:spMk id="15" creationId="{5D01DC87-1994-4CFE-A7AB-01DBF9C915E1}"/>
          </ac:spMkLst>
        </pc:spChg>
        <pc:picChg chg="del">
          <ac:chgData name="Kevin Tomanka" userId="36aee285f1827af2" providerId="LiveId" clId="{65F5AA10-ABB7-457A-B3FB-E620259EDD2D}" dt="2020-04-29T20:26:08.149" v="11072" actId="478"/>
          <ac:picMkLst>
            <pc:docMk/>
            <pc:sldMk cId="3418016704" sldId="409"/>
            <ac:picMk id="5122" creationId="{2799BD3A-5004-474F-A515-CADC98A5D7D1}"/>
          </ac:picMkLst>
        </pc:picChg>
        <pc:picChg chg="add mod">
          <ac:chgData name="Kevin Tomanka" userId="36aee285f1827af2" providerId="LiveId" clId="{65F5AA10-ABB7-457A-B3FB-E620259EDD2D}" dt="2020-04-29T20:26:10.957" v="11074" actId="1076"/>
          <ac:picMkLst>
            <pc:docMk/>
            <pc:sldMk cId="3418016704" sldId="409"/>
            <ac:picMk id="10242" creationId="{A1858A88-83CE-42D4-94EE-DC7A05A8469E}"/>
          </ac:picMkLst>
        </pc:picChg>
      </pc:sldChg>
      <pc:sldChg chg="addSp modSp add mod ord modNotesTx">
        <pc:chgData name="Kevin Tomanka" userId="36aee285f1827af2" providerId="LiveId" clId="{65F5AA10-ABB7-457A-B3FB-E620259EDD2D}" dt="2020-05-01T17:56:26.771" v="35040" actId="20577"/>
        <pc:sldMkLst>
          <pc:docMk/>
          <pc:sldMk cId="31419851" sldId="410"/>
        </pc:sldMkLst>
        <pc:spChg chg="mod">
          <ac:chgData name="Kevin Tomanka" userId="36aee285f1827af2" providerId="LiveId" clId="{65F5AA10-ABB7-457A-B3FB-E620259EDD2D}" dt="2020-04-30T20:21:30.038" v="29221" actId="120"/>
          <ac:spMkLst>
            <pc:docMk/>
            <pc:sldMk cId="31419851" sldId="410"/>
            <ac:spMk id="3" creationId="{00000000-0000-0000-0000-000000000000}"/>
          </ac:spMkLst>
        </pc:spChg>
        <pc:spChg chg="mod">
          <ac:chgData name="Kevin Tomanka" userId="36aee285f1827af2" providerId="LiveId" clId="{65F5AA10-ABB7-457A-B3FB-E620259EDD2D}" dt="2020-04-30T20:55:58.932" v="29729"/>
          <ac:spMkLst>
            <pc:docMk/>
            <pc:sldMk cId="31419851" sldId="410"/>
            <ac:spMk id="5" creationId="{00000000-0000-0000-0000-000000000000}"/>
          </ac:spMkLst>
        </pc:spChg>
        <pc:spChg chg="mod">
          <ac:chgData name="Kevin Tomanka" userId="36aee285f1827af2" providerId="LiveId" clId="{65F5AA10-ABB7-457A-B3FB-E620259EDD2D}" dt="2020-04-30T15:42:05.151" v="12917" actId="6549"/>
          <ac:spMkLst>
            <pc:docMk/>
            <pc:sldMk cId="31419851" sldId="410"/>
            <ac:spMk id="10" creationId="{00000000-0000-0000-0000-000000000000}"/>
          </ac:spMkLst>
        </pc:spChg>
        <pc:spChg chg="add mod">
          <ac:chgData name="Kevin Tomanka" userId="36aee285f1827af2" providerId="LiveId" clId="{65F5AA10-ABB7-457A-B3FB-E620259EDD2D}" dt="2020-04-30T15:00:53.061" v="11317" actId="1076"/>
          <ac:spMkLst>
            <pc:docMk/>
            <pc:sldMk cId="31419851" sldId="410"/>
            <ac:spMk id="11" creationId="{214203F6-836E-4BF0-BA37-7DBEEBB2B97E}"/>
          </ac:spMkLst>
        </pc:spChg>
      </pc:sldChg>
      <pc:sldChg chg="addSp modSp add mod ord modNotesTx">
        <pc:chgData name="Kevin Tomanka" userId="36aee285f1827af2" providerId="LiveId" clId="{65F5AA10-ABB7-457A-B3FB-E620259EDD2D}" dt="2020-04-30T21:51:59.506" v="31185" actId="20577"/>
        <pc:sldMkLst>
          <pc:docMk/>
          <pc:sldMk cId="333146990" sldId="411"/>
        </pc:sldMkLst>
        <pc:spChg chg="mod">
          <ac:chgData name="Kevin Tomanka" userId="36aee285f1827af2" providerId="LiveId" clId="{65F5AA10-ABB7-457A-B3FB-E620259EDD2D}" dt="2020-04-30T20:21:59.724" v="29225" actId="120"/>
          <ac:spMkLst>
            <pc:docMk/>
            <pc:sldMk cId="333146990" sldId="411"/>
            <ac:spMk id="3" creationId="{00000000-0000-0000-0000-000000000000}"/>
          </ac:spMkLst>
        </pc:spChg>
        <pc:spChg chg="mod">
          <ac:chgData name="Kevin Tomanka" userId="36aee285f1827af2" providerId="LiveId" clId="{65F5AA10-ABB7-457A-B3FB-E620259EDD2D}" dt="2020-04-30T20:56:03.987" v="29730"/>
          <ac:spMkLst>
            <pc:docMk/>
            <pc:sldMk cId="333146990" sldId="411"/>
            <ac:spMk id="5" creationId="{00000000-0000-0000-0000-000000000000}"/>
          </ac:spMkLst>
        </pc:spChg>
        <pc:spChg chg="mod">
          <ac:chgData name="Kevin Tomanka" userId="36aee285f1827af2" providerId="LiveId" clId="{65F5AA10-ABB7-457A-B3FB-E620259EDD2D}" dt="2020-04-30T20:22:03.675" v="29227" actId="120"/>
          <ac:spMkLst>
            <pc:docMk/>
            <pc:sldMk cId="333146990" sldId="411"/>
            <ac:spMk id="10" creationId="{00000000-0000-0000-0000-000000000000}"/>
          </ac:spMkLst>
        </pc:spChg>
        <pc:spChg chg="add mod">
          <ac:chgData name="Kevin Tomanka" userId="36aee285f1827af2" providerId="LiveId" clId="{65F5AA10-ABB7-457A-B3FB-E620259EDD2D}" dt="2020-04-30T15:01:10.942" v="11321" actId="14100"/>
          <ac:spMkLst>
            <pc:docMk/>
            <pc:sldMk cId="333146990" sldId="411"/>
            <ac:spMk id="11" creationId="{5776D749-0346-4F51-98F6-B3E6C8A22050}"/>
          </ac:spMkLst>
        </pc:spChg>
      </pc:sldChg>
      <pc:sldChg chg="addSp modSp add mod ord modNotesTx">
        <pc:chgData name="Kevin Tomanka" userId="36aee285f1827af2" providerId="LiveId" clId="{65F5AA10-ABB7-457A-B3FB-E620259EDD2D}" dt="2020-04-30T20:55:47.692" v="29728" actId="6549"/>
        <pc:sldMkLst>
          <pc:docMk/>
          <pc:sldMk cId="4044132505" sldId="412"/>
        </pc:sldMkLst>
        <pc:spChg chg="mod">
          <ac:chgData name="Kevin Tomanka" userId="36aee285f1827af2" providerId="LiveId" clId="{65F5AA10-ABB7-457A-B3FB-E620259EDD2D}" dt="2020-04-30T15:41:57.779" v="12915" actId="6549"/>
          <ac:spMkLst>
            <pc:docMk/>
            <pc:sldMk cId="4044132505" sldId="412"/>
            <ac:spMk id="3" creationId="{00000000-0000-0000-0000-000000000000}"/>
          </ac:spMkLst>
        </pc:spChg>
        <pc:spChg chg="add mod">
          <ac:chgData name="Kevin Tomanka" userId="36aee285f1827af2" providerId="LiveId" clId="{65F5AA10-ABB7-457A-B3FB-E620259EDD2D}" dt="2020-04-30T15:00:41.448" v="11315" actId="207"/>
          <ac:spMkLst>
            <pc:docMk/>
            <pc:sldMk cId="4044132505" sldId="412"/>
            <ac:spMk id="4" creationId="{CB87C9EC-6D7E-4A08-888E-F450C40356D3}"/>
          </ac:spMkLst>
        </pc:spChg>
        <pc:spChg chg="mod">
          <ac:chgData name="Kevin Tomanka" userId="36aee285f1827af2" providerId="LiveId" clId="{65F5AA10-ABB7-457A-B3FB-E620259EDD2D}" dt="2020-04-30T20:55:47.692" v="29728" actId="6549"/>
          <ac:spMkLst>
            <pc:docMk/>
            <pc:sldMk cId="4044132505" sldId="412"/>
            <ac:spMk id="5" creationId="{00000000-0000-0000-0000-000000000000}"/>
          </ac:spMkLst>
        </pc:spChg>
        <pc:spChg chg="mod">
          <ac:chgData name="Kevin Tomanka" userId="36aee285f1827af2" providerId="LiveId" clId="{65F5AA10-ABB7-457A-B3FB-E620259EDD2D}" dt="2020-04-30T15:42:00.026" v="12916" actId="6549"/>
          <ac:spMkLst>
            <pc:docMk/>
            <pc:sldMk cId="4044132505" sldId="412"/>
            <ac:spMk id="10" creationId="{00000000-0000-0000-0000-000000000000}"/>
          </ac:spMkLst>
        </pc:spChg>
      </pc:sldChg>
      <pc:sldChg chg="add del">
        <pc:chgData name="Kevin Tomanka" userId="36aee285f1827af2" providerId="LiveId" clId="{65F5AA10-ABB7-457A-B3FB-E620259EDD2D}" dt="2020-04-30T15:43:02.532" v="12929" actId="47"/>
        <pc:sldMkLst>
          <pc:docMk/>
          <pc:sldMk cId="914600889" sldId="413"/>
        </pc:sldMkLst>
      </pc:sldChg>
      <pc:sldChg chg="addSp delSp modSp add del mod">
        <pc:chgData name="Kevin Tomanka" userId="36aee285f1827af2" providerId="LiveId" clId="{65F5AA10-ABB7-457A-B3FB-E620259EDD2D}" dt="2020-04-30T15:41:29.873" v="12910" actId="47"/>
        <pc:sldMkLst>
          <pc:docMk/>
          <pc:sldMk cId="2184748449" sldId="413"/>
        </pc:sldMkLst>
        <pc:spChg chg="mod">
          <ac:chgData name="Kevin Tomanka" userId="36aee285f1827af2" providerId="LiveId" clId="{65F5AA10-ABB7-457A-B3FB-E620259EDD2D}" dt="2020-04-30T15:24:19.928" v="12605" actId="20577"/>
          <ac:spMkLst>
            <pc:docMk/>
            <pc:sldMk cId="2184748449" sldId="413"/>
            <ac:spMk id="3" creationId="{00000000-0000-0000-0000-000000000000}"/>
          </ac:spMkLst>
        </pc:spChg>
        <pc:spChg chg="del">
          <ac:chgData name="Kevin Tomanka" userId="36aee285f1827af2" providerId="LiveId" clId="{65F5AA10-ABB7-457A-B3FB-E620259EDD2D}" dt="2020-04-30T15:24:30.188" v="12611" actId="478"/>
          <ac:spMkLst>
            <pc:docMk/>
            <pc:sldMk cId="2184748449" sldId="413"/>
            <ac:spMk id="4" creationId="{00000000-0000-0000-0000-000000000000}"/>
          </ac:spMkLst>
        </pc:spChg>
        <pc:spChg chg="del">
          <ac:chgData name="Kevin Tomanka" userId="36aee285f1827af2" providerId="LiveId" clId="{65F5AA10-ABB7-457A-B3FB-E620259EDD2D}" dt="2020-04-30T15:24:22.988" v="12606" actId="478"/>
          <ac:spMkLst>
            <pc:docMk/>
            <pc:sldMk cId="2184748449" sldId="413"/>
            <ac:spMk id="5" creationId="{00000000-0000-0000-0000-000000000000}"/>
          </ac:spMkLst>
        </pc:spChg>
        <pc:spChg chg="del mod">
          <ac:chgData name="Kevin Tomanka" userId="36aee285f1827af2" providerId="LiveId" clId="{65F5AA10-ABB7-457A-B3FB-E620259EDD2D}" dt="2020-04-30T15:24:28.476" v="12610" actId="478"/>
          <ac:spMkLst>
            <pc:docMk/>
            <pc:sldMk cId="2184748449" sldId="413"/>
            <ac:spMk id="6" creationId="{00000000-0000-0000-0000-000000000000}"/>
          </ac:spMkLst>
        </pc:spChg>
        <pc:spChg chg="del">
          <ac:chgData name="Kevin Tomanka" userId="36aee285f1827af2" providerId="LiveId" clId="{65F5AA10-ABB7-457A-B3FB-E620259EDD2D}" dt="2020-04-30T15:24:32.644" v="12612" actId="478"/>
          <ac:spMkLst>
            <pc:docMk/>
            <pc:sldMk cId="2184748449" sldId="413"/>
            <ac:spMk id="7" creationId="{00000000-0000-0000-0000-000000000000}"/>
          </ac:spMkLst>
        </pc:spChg>
        <pc:spChg chg="del">
          <ac:chgData name="Kevin Tomanka" userId="36aee285f1827af2" providerId="LiveId" clId="{65F5AA10-ABB7-457A-B3FB-E620259EDD2D}" dt="2020-04-30T15:24:26.957" v="12609" actId="478"/>
          <ac:spMkLst>
            <pc:docMk/>
            <pc:sldMk cId="2184748449" sldId="413"/>
            <ac:spMk id="8" creationId="{00000000-0000-0000-0000-000000000000}"/>
          </ac:spMkLst>
        </pc:spChg>
        <pc:spChg chg="del">
          <ac:chgData name="Kevin Tomanka" userId="36aee285f1827af2" providerId="LiveId" clId="{65F5AA10-ABB7-457A-B3FB-E620259EDD2D}" dt="2020-04-30T15:24:23.724" v="12607" actId="478"/>
          <ac:spMkLst>
            <pc:docMk/>
            <pc:sldMk cId="2184748449" sldId="413"/>
            <ac:spMk id="9" creationId="{00000000-0000-0000-0000-000000000000}"/>
          </ac:spMkLst>
        </pc:spChg>
        <pc:picChg chg="add mod">
          <ac:chgData name="Kevin Tomanka" userId="36aee285f1827af2" providerId="LiveId" clId="{65F5AA10-ABB7-457A-B3FB-E620259EDD2D}" dt="2020-04-30T15:24:54.539" v="12615" actId="1076"/>
          <ac:picMkLst>
            <pc:docMk/>
            <pc:sldMk cId="2184748449" sldId="413"/>
            <ac:picMk id="12290" creationId="{BFB15FAC-3ED1-4743-8DB7-A8E9A0BFB342}"/>
          </ac:picMkLst>
        </pc:picChg>
        <pc:picChg chg="add del">
          <ac:chgData name="Kevin Tomanka" userId="36aee285f1827af2" providerId="LiveId" clId="{65F5AA10-ABB7-457A-B3FB-E620259EDD2D}" dt="2020-04-30T15:25:32.176" v="12617"/>
          <ac:picMkLst>
            <pc:docMk/>
            <pc:sldMk cId="2184748449" sldId="413"/>
            <ac:picMk id="12292" creationId="{D6662F4E-8969-464B-B5A6-214AC430FE11}"/>
          </ac:picMkLst>
        </pc:picChg>
      </pc:sldChg>
      <pc:sldChg chg="add del">
        <pc:chgData name="Kevin Tomanka" userId="36aee285f1827af2" providerId="LiveId" clId="{65F5AA10-ABB7-457A-B3FB-E620259EDD2D}" dt="2020-04-30T15:41:30.861" v="12911" actId="47"/>
        <pc:sldMkLst>
          <pc:docMk/>
          <pc:sldMk cId="366203412" sldId="414"/>
        </pc:sldMkLst>
      </pc:sldChg>
      <pc:sldChg chg="addSp modSp add mod modNotesTx">
        <pc:chgData name="Kevin Tomanka" userId="36aee285f1827af2" providerId="LiveId" clId="{65F5AA10-ABB7-457A-B3FB-E620259EDD2D}" dt="2020-04-30T19:21:37.031" v="22880" actId="20577"/>
        <pc:sldMkLst>
          <pc:docMk/>
          <pc:sldMk cId="1668793852" sldId="414"/>
        </pc:sldMkLst>
        <pc:picChg chg="add mod">
          <ac:chgData name="Kevin Tomanka" userId="36aee285f1827af2" providerId="LiveId" clId="{65F5AA10-ABB7-457A-B3FB-E620259EDD2D}" dt="2020-04-30T15:50:38.613" v="12959" actId="1076"/>
          <ac:picMkLst>
            <pc:docMk/>
            <pc:sldMk cId="1668793852" sldId="414"/>
            <ac:picMk id="4" creationId="{9AE40F61-8374-495A-B01A-5C3022F8ADC3}"/>
          </ac:picMkLst>
        </pc:picChg>
        <pc:picChg chg="add mod">
          <ac:chgData name="Kevin Tomanka" userId="36aee285f1827af2" providerId="LiveId" clId="{65F5AA10-ABB7-457A-B3FB-E620259EDD2D}" dt="2020-04-30T15:50:43.396" v="12961" actId="14100"/>
          <ac:picMkLst>
            <pc:docMk/>
            <pc:sldMk cId="1668793852" sldId="414"/>
            <ac:picMk id="5" creationId="{7E7CFF68-74C5-4415-824C-A6757B4D66F8}"/>
          </ac:picMkLst>
        </pc:picChg>
      </pc:sldChg>
      <pc:sldChg chg="addSp modSp add mod modNotesTx">
        <pc:chgData name="Kevin Tomanka" userId="36aee285f1827af2" providerId="LiveId" clId="{65F5AA10-ABB7-457A-B3FB-E620259EDD2D}" dt="2020-04-30T19:22:12.864" v="23072" actId="20577"/>
        <pc:sldMkLst>
          <pc:docMk/>
          <pc:sldMk cId="3617315250" sldId="415"/>
        </pc:sldMkLst>
        <pc:picChg chg="add mod">
          <ac:chgData name="Kevin Tomanka" userId="36aee285f1827af2" providerId="LiveId" clId="{65F5AA10-ABB7-457A-B3FB-E620259EDD2D}" dt="2020-04-30T15:51:29.252" v="12969" actId="1076"/>
          <ac:picMkLst>
            <pc:docMk/>
            <pc:sldMk cId="3617315250" sldId="415"/>
            <ac:picMk id="4" creationId="{2112839F-631A-4672-9EB7-45AE79FD04ED}"/>
          </ac:picMkLst>
        </pc:picChg>
        <pc:picChg chg="add mod">
          <ac:chgData name="Kevin Tomanka" userId="36aee285f1827af2" providerId="LiveId" clId="{65F5AA10-ABB7-457A-B3FB-E620259EDD2D}" dt="2020-04-30T15:51:33.412" v="12970" actId="1076"/>
          <ac:picMkLst>
            <pc:docMk/>
            <pc:sldMk cId="3617315250" sldId="415"/>
            <ac:picMk id="5" creationId="{21C54511-9E41-4D2D-B17A-28ED4CA8EB0B}"/>
          </ac:picMkLst>
        </pc:picChg>
        <pc:picChg chg="add mod">
          <ac:chgData name="Kevin Tomanka" userId="36aee285f1827af2" providerId="LiveId" clId="{65F5AA10-ABB7-457A-B3FB-E620259EDD2D}" dt="2020-04-30T15:52:17.894" v="12975" actId="1076"/>
          <ac:picMkLst>
            <pc:docMk/>
            <pc:sldMk cId="3617315250" sldId="415"/>
            <ac:picMk id="6" creationId="{E71476BF-D338-4F3C-A336-C1C65F6DBBBC}"/>
          </ac:picMkLst>
        </pc:picChg>
        <pc:picChg chg="add mod">
          <ac:chgData name="Kevin Tomanka" userId="36aee285f1827af2" providerId="LiveId" clId="{65F5AA10-ABB7-457A-B3FB-E620259EDD2D}" dt="2020-04-30T15:52:38.985" v="12981" actId="1076"/>
          <ac:picMkLst>
            <pc:docMk/>
            <pc:sldMk cId="3617315250" sldId="415"/>
            <ac:picMk id="7" creationId="{41472ACD-9EE1-49BF-A8DB-533E0561298E}"/>
          </ac:picMkLst>
        </pc:picChg>
      </pc:sldChg>
      <pc:sldChg chg="addSp modSp add mod ord">
        <pc:chgData name="Kevin Tomanka" userId="36aee285f1827af2" providerId="LiveId" clId="{65F5AA10-ABB7-457A-B3FB-E620259EDD2D}" dt="2020-04-30T15:56:11.997" v="13026" actId="14100"/>
        <pc:sldMkLst>
          <pc:docMk/>
          <pc:sldMk cId="2972481316" sldId="416"/>
        </pc:sldMkLst>
        <pc:picChg chg="add mod">
          <ac:chgData name="Kevin Tomanka" userId="36aee285f1827af2" providerId="LiveId" clId="{65F5AA10-ABB7-457A-B3FB-E620259EDD2D}" dt="2020-04-30T15:55:25.147" v="13012" actId="1076"/>
          <ac:picMkLst>
            <pc:docMk/>
            <pc:sldMk cId="2972481316" sldId="416"/>
            <ac:picMk id="4" creationId="{1A986E36-D05C-4D51-888C-44C23F61272D}"/>
          </ac:picMkLst>
        </pc:picChg>
        <pc:picChg chg="add mod">
          <ac:chgData name="Kevin Tomanka" userId="36aee285f1827af2" providerId="LiveId" clId="{65F5AA10-ABB7-457A-B3FB-E620259EDD2D}" dt="2020-04-30T15:55:24.018" v="13011" actId="1076"/>
          <ac:picMkLst>
            <pc:docMk/>
            <pc:sldMk cId="2972481316" sldId="416"/>
            <ac:picMk id="5" creationId="{1E4CF045-BB56-4424-BAE9-847734F98BB2}"/>
          </ac:picMkLst>
        </pc:picChg>
        <pc:picChg chg="add mod">
          <ac:chgData name="Kevin Tomanka" userId="36aee285f1827af2" providerId="LiveId" clId="{65F5AA10-ABB7-457A-B3FB-E620259EDD2D}" dt="2020-04-30T15:55:46.642" v="13019" actId="1076"/>
          <ac:picMkLst>
            <pc:docMk/>
            <pc:sldMk cId="2972481316" sldId="416"/>
            <ac:picMk id="6" creationId="{EFAF0170-BD9C-4F60-8E58-EF5F945D49E3}"/>
          </ac:picMkLst>
        </pc:picChg>
        <pc:picChg chg="add mod">
          <ac:chgData name="Kevin Tomanka" userId="36aee285f1827af2" providerId="LiveId" clId="{65F5AA10-ABB7-457A-B3FB-E620259EDD2D}" dt="2020-04-30T15:56:11.997" v="13026" actId="14100"/>
          <ac:picMkLst>
            <pc:docMk/>
            <pc:sldMk cId="2972481316" sldId="416"/>
            <ac:picMk id="7" creationId="{433D25F0-7319-47A9-9E51-115C9986AE4E}"/>
          </ac:picMkLst>
        </pc:picChg>
      </pc:sldChg>
      <pc:sldChg chg="addSp modSp add del mod ord">
        <pc:chgData name="Kevin Tomanka" userId="36aee285f1827af2" providerId="LiveId" clId="{65F5AA10-ABB7-457A-B3FB-E620259EDD2D}" dt="2020-04-30T19:24:14.406" v="23633" actId="47"/>
        <pc:sldMkLst>
          <pc:docMk/>
          <pc:sldMk cId="3526238025" sldId="417"/>
        </pc:sldMkLst>
        <pc:picChg chg="add mod">
          <ac:chgData name="Kevin Tomanka" userId="36aee285f1827af2" providerId="LiveId" clId="{65F5AA10-ABB7-457A-B3FB-E620259EDD2D}" dt="2020-04-30T16:20:56.703" v="13491" actId="1076"/>
          <ac:picMkLst>
            <pc:docMk/>
            <pc:sldMk cId="3526238025" sldId="417"/>
            <ac:picMk id="4" creationId="{53A95E7F-477B-4822-8DDB-4B7E03BE303A}"/>
          </ac:picMkLst>
        </pc:picChg>
        <pc:picChg chg="add mod">
          <ac:chgData name="Kevin Tomanka" userId="36aee285f1827af2" providerId="LiveId" clId="{65F5AA10-ABB7-457A-B3FB-E620259EDD2D}" dt="2020-04-30T16:20:54.543" v="13490" actId="1076"/>
          <ac:picMkLst>
            <pc:docMk/>
            <pc:sldMk cId="3526238025" sldId="417"/>
            <ac:picMk id="5" creationId="{0D9157E2-5AAC-43FB-9C09-1B9925164BC4}"/>
          </ac:picMkLst>
        </pc:picChg>
      </pc:sldChg>
      <pc:sldChg chg="addSp delSp modSp add mod ord">
        <pc:chgData name="Kevin Tomanka" userId="36aee285f1827af2" providerId="LiveId" clId="{65F5AA10-ABB7-457A-B3FB-E620259EDD2D}" dt="2020-04-30T15:58:07.697" v="13058" actId="14100"/>
        <pc:sldMkLst>
          <pc:docMk/>
          <pc:sldMk cId="3451362940" sldId="418"/>
        </pc:sldMkLst>
        <pc:picChg chg="add mod">
          <ac:chgData name="Kevin Tomanka" userId="36aee285f1827af2" providerId="LiveId" clId="{65F5AA10-ABB7-457A-B3FB-E620259EDD2D}" dt="2020-04-30T15:57:59.016" v="13055" actId="1076"/>
          <ac:picMkLst>
            <pc:docMk/>
            <pc:sldMk cId="3451362940" sldId="418"/>
            <ac:picMk id="4" creationId="{AD9A51E0-4B1A-48AE-A669-A13892EC3697}"/>
          </ac:picMkLst>
        </pc:picChg>
        <pc:picChg chg="add del mod">
          <ac:chgData name="Kevin Tomanka" userId="36aee285f1827af2" providerId="LiveId" clId="{65F5AA10-ABB7-457A-B3FB-E620259EDD2D}" dt="2020-04-30T15:57:28.885" v="13042" actId="478"/>
          <ac:picMkLst>
            <pc:docMk/>
            <pc:sldMk cId="3451362940" sldId="418"/>
            <ac:picMk id="5" creationId="{2A2E0385-D066-4A6F-A21D-E87EC0D989FB}"/>
          </ac:picMkLst>
        </pc:picChg>
        <pc:picChg chg="add mod">
          <ac:chgData name="Kevin Tomanka" userId="36aee285f1827af2" providerId="LiveId" clId="{65F5AA10-ABB7-457A-B3FB-E620259EDD2D}" dt="2020-04-30T15:58:07.697" v="13058" actId="14100"/>
          <ac:picMkLst>
            <pc:docMk/>
            <pc:sldMk cId="3451362940" sldId="418"/>
            <ac:picMk id="6" creationId="{9A5A2195-8F5E-47A8-915B-4A4D95DC27C3}"/>
          </ac:picMkLst>
        </pc:picChg>
      </pc:sldChg>
      <pc:sldChg chg="addSp delSp modSp add mod ord modNotesTx">
        <pc:chgData name="Kevin Tomanka" userId="36aee285f1827af2" providerId="LiveId" clId="{65F5AA10-ABB7-457A-B3FB-E620259EDD2D}" dt="2020-05-01T18:57:23.309" v="38830" actId="20577"/>
        <pc:sldMkLst>
          <pc:docMk/>
          <pc:sldMk cId="200261408" sldId="419"/>
        </pc:sldMkLst>
        <pc:spChg chg="mod">
          <ac:chgData name="Kevin Tomanka" userId="36aee285f1827af2" providerId="LiveId" clId="{65F5AA10-ABB7-457A-B3FB-E620259EDD2D}" dt="2020-05-01T18:56:00.204" v="38770" actId="1076"/>
          <ac:spMkLst>
            <pc:docMk/>
            <pc:sldMk cId="200261408" sldId="419"/>
            <ac:spMk id="3" creationId="{00000000-0000-0000-0000-000000000000}"/>
          </ac:spMkLst>
        </pc:spChg>
        <pc:spChg chg="add del mod">
          <ac:chgData name="Kevin Tomanka" userId="36aee285f1827af2" providerId="LiveId" clId="{65F5AA10-ABB7-457A-B3FB-E620259EDD2D}" dt="2020-04-30T17:39:52.400" v="15612" actId="478"/>
          <ac:spMkLst>
            <pc:docMk/>
            <pc:sldMk cId="200261408" sldId="419"/>
            <ac:spMk id="4" creationId="{DA581399-1EDB-4C2E-8FEC-B1809500FE69}"/>
          </ac:spMkLst>
        </pc:spChg>
        <pc:spChg chg="add mod">
          <ac:chgData name="Kevin Tomanka" userId="36aee285f1827af2" providerId="LiveId" clId="{65F5AA10-ABB7-457A-B3FB-E620259EDD2D}" dt="2020-05-01T18:57:23.309" v="38830" actId="20577"/>
          <ac:spMkLst>
            <pc:docMk/>
            <pc:sldMk cId="200261408" sldId="419"/>
            <ac:spMk id="6" creationId="{E84D4AB8-6558-450E-9A09-B6FB8897184A}"/>
          </ac:spMkLst>
        </pc:spChg>
      </pc:sldChg>
      <pc:sldChg chg="addSp delSp modSp add mod">
        <pc:chgData name="Kevin Tomanka" userId="36aee285f1827af2" providerId="LiveId" clId="{65F5AA10-ABB7-457A-B3FB-E620259EDD2D}" dt="2020-04-30T16:22:54.104" v="13508" actId="1076"/>
        <pc:sldMkLst>
          <pc:docMk/>
          <pc:sldMk cId="337441401" sldId="420"/>
        </pc:sldMkLst>
        <pc:picChg chg="add mod">
          <ac:chgData name="Kevin Tomanka" userId="36aee285f1827af2" providerId="LiveId" clId="{65F5AA10-ABB7-457A-B3FB-E620259EDD2D}" dt="2020-04-30T16:19:32.036" v="13471" actId="1076"/>
          <ac:picMkLst>
            <pc:docMk/>
            <pc:sldMk cId="337441401" sldId="420"/>
            <ac:picMk id="4" creationId="{C1F02858-8551-4CA5-8952-5A1C1690816F}"/>
          </ac:picMkLst>
        </pc:picChg>
        <pc:picChg chg="add mod">
          <ac:chgData name="Kevin Tomanka" userId="36aee285f1827af2" providerId="LiveId" clId="{65F5AA10-ABB7-457A-B3FB-E620259EDD2D}" dt="2020-04-30T16:19:50.445" v="13476" actId="1076"/>
          <ac:picMkLst>
            <pc:docMk/>
            <pc:sldMk cId="337441401" sldId="420"/>
            <ac:picMk id="5" creationId="{3B2CABB4-1E31-43EE-B411-55689F2974BC}"/>
          </ac:picMkLst>
        </pc:picChg>
        <pc:picChg chg="add mod">
          <ac:chgData name="Kevin Tomanka" userId="36aee285f1827af2" providerId="LiveId" clId="{65F5AA10-ABB7-457A-B3FB-E620259EDD2D}" dt="2020-04-30T16:22:12.688" v="13498" actId="1076"/>
          <ac:picMkLst>
            <pc:docMk/>
            <pc:sldMk cId="337441401" sldId="420"/>
            <ac:picMk id="6" creationId="{46BE8AFD-F203-48C8-BBA4-A140512DD6A0}"/>
          </ac:picMkLst>
        </pc:picChg>
        <pc:picChg chg="add del mod">
          <ac:chgData name="Kevin Tomanka" userId="36aee285f1827af2" providerId="LiveId" clId="{65F5AA10-ABB7-457A-B3FB-E620259EDD2D}" dt="2020-04-30T16:22:43.214" v="13503" actId="478"/>
          <ac:picMkLst>
            <pc:docMk/>
            <pc:sldMk cId="337441401" sldId="420"/>
            <ac:picMk id="7" creationId="{569A6D38-F594-4DB3-921D-AE7CC880C7BE}"/>
          </ac:picMkLst>
        </pc:picChg>
        <pc:picChg chg="add mod">
          <ac:chgData name="Kevin Tomanka" userId="36aee285f1827af2" providerId="LiveId" clId="{65F5AA10-ABB7-457A-B3FB-E620259EDD2D}" dt="2020-04-30T16:22:54.104" v="13508" actId="1076"/>
          <ac:picMkLst>
            <pc:docMk/>
            <pc:sldMk cId="337441401" sldId="420"/>
            <ac:picMk id="8" creationId="{4B3A0315-E319-460F-8E0A-E24742475433}"/>
          </ac:picMkLst>
        </pc:picChg>
        <pc:picChg chg="add del">
          <ac:chgData name="Kevin Tomanka" userId="36aee285f1827af2" providerId="LiveId" clId="{65F5AA10-ABB7-457A-B3FB-E620259EDD2D}" dt="2020-04-30T16:19:20.950" v="13468"/>
          <ac:picMkLst>
            <pc:docMk/>
            <pc:sldMk cId="337441401" sldId="420"/>
            <ac:picMk id="19458" creationId="{1C049938-D95D-4E31-AB65-042272062402}"/>
          </ac:picMkLst>
        </pc:picChg>
      </pc:sldChg>
      <pc:sldChg chg="addSp modSp add mod ord modNotesTx">
        <pc:chgData name="Kevin Tomanka" userId="36aee285f1827af2" providerId="LiveId" clId="{65F5AA10-ABB7-457A-B3FB-E620259EDD2D}" dt="2020-05-01T19:01:12.494" v="39026" actId="20577"/>
        <pc:sldMkLst>
          <pc:docMk/>
          <pc:sldMk cId="2240457795" sldId="421"/>
        </pc:sldMkLst>
        <pc:spChg chg="mod">
          <ac:chgData name="Kevin Tomanka" userId="36aee285f1827af2" providerId="LiveId" clId="{65F5AA10-ABB7-457A-B3FB-E620259EDD2D}" dt="2020-04-30T16:11:39.204" v="13344" actId="1076"/>
          <ac:spMkLst>
            <pc:docMk/>
            <pc:sldMk cId="2240457795" sldId="421"/>
            <ac:spMk id="3" creationId="{00000000-0000-0000-0000-000000000000}"/>
          </ac:spMkLst>
        </pc:spChg>
        <pc:spChg chg="add mod">
          <ac:chgData name="Kevin Tomanka" userId="36aee285f1827af2" providerId="LiveId" clId="{65F5AA10-ABB7-457A-B3FB-E620259EDD2D}" dt="2020-05-01T19:00:18.302" v="38885" actId="20577"/>
          <ac:spMkLst>
            <pc:docMk/>
            <pc:sldMk cId="2240457795" sldId="421"/>
            <ac:spMk id="5" creationId="{0A60F96B-4B0F-4065-9263-C7BD2BBF8A67}"/>
          </ac:spMkLst>
        </pc:spChg>
        <pc:picChg chg="add mod">
          <ac:chgData name="Kevin Tomanka" userId="36aee285f1827af2" providerId="LiveId" clId="{65F5AA10-ABB7-457A-B3FB-E620259EDD2D}" dt="2020-04-30T16:11:36.362" v="13343" actId="1076"/>
          <ac:picMkLst>
            <pc:docMk/>
            <pc:sldMk cId="2240457795" sldId="421"/>
            <ac:picMk id="17410" creationId="{C62F3836-56BF-4D0B-B06E-0E91A1AE9B4E}"/>
          </ac:picMkLst>
        </pc:picChg>
      </pc:sldChg>
      <pc:sldChg chg="addSp modSp add mod ord modNotesTx">
        <pc:chgData name="Kevin Tomanka" userId="36aee285f1827af2" providerId="LiveId" clId="{65F5AA10-ABB7-457A-B3FB-E620259EDD2D}" dt="2020-05-01T17:48:18.691" v="34095" actId="20577"/>
        <pc:sldMkLst>
          <pc:docMk/>
          <pc:sldMk cId="1135608713" sldId="422"/>
        </pc:sldMkLst>
        <pc:spChg chg="mod">
          <ac:chgData name="Kevin Tomanka" userId="36aee285f1827af2" providerId="LiveId" clId="{65F5AA10-ABB7-457A-B3FB-E620259EDD2D}" dt="2020-04-30T16:16:19.725" v="13461" actId="20577"/>
          <ac:spMkLst>
            <pc:docMk/>
            <pc:sldMk cId="1135608713" sldId="422"/>
            <ac:spMk id="3" creationId="{00000000-0000-0000-0000-000000000000}"/>
          </ac:spMkLst>
        </pc:spChg>
        <pc:spChg chg="add mod">
          <ac:chgData name="Kevin Tomanka" userId="36aee285f1827af2" providerId="LiveId" clId="{65F5AA10-ABB7-457A-B3FB-E620259EDD2D}" dt="2020-04-30T16:16:24.636" v="13462" actId="1076"/>
          <ac:spMkLst>
            <pc:docMk/>
            <pc:sldMk cId="1135608713" sldId="422"/>
            <ac:spMk id="4" creationId="{158A4E7D-3105-47A4-BAFC-2B313ADAD0AB}"/>
          </ac:spMkLst>
        </pc:spChg>
        <pc:picChg chg="add mod">
          <ac:chgData name="Kevin Tomanka" userId="36aee285f1827af2" providerId="LiveId" clId="{65F5AA10-ABB7-457A-B3FB-E620259EDD2D}" dt="2020-04-30T16:16:30.353" v="13464" actId="1076"/>
          <ac:picMkLst>
            <pc:docMk/>
            <pc:sldMk cId="1135608713" sldId="422"/>
            <ac:picMk id="18434" creationId="{45907D9E-4723-4545-8C45-7A44AD5EA3E2}"/>
          </ac:picMkLst>
        </pc:picChg>
      </pc:sldChg>
      <pc:sldChg chg="addSp delSp modSp add mod ord modNotesTx">
        <pc:chgData name="Kevin Tomanka" userId="36aee285f1827af2" providerId="LiveId" clId="{65F5AA10-ABB7-457A-B3FB-E620259EDD2D}" dt="2020-04-30T21:17:44.067" v="30464"/>
        <pc:sldMkLst>
          <pc:docMk/>
          <pc:sldMk cId="4192414797" sldId="423"/>
        </pc:sldMkLst>
        <pc:spChg chg="mod">
          <ac:chgData name="Kevin Tomanka" userId="36aee285f1827af2" providerId="LiveId" clId="{65F5AA10-ABB7-457A-B3FB-E620259EDD2D}" dt="2020-04-30T19:17:46.426" v="22338" actId="1076"/>
          <ac:spMkLst>
            <pc:docMk/>
            <pc:sldMk cId="4192414797" sldId="423"/>
            <ac:spMk id="4" creationId="{DA581399-1EDB-4C2E-8FEC-B1809500FE69}"/>
          </ac:spMkLst>
        </pc:spChg>
        <pc:spChg chg="add del mod">
          <ac:chgData name="Kevin Tomanka" userId="36aee285f1827af2" providerId="LiveId" clId="{65F5AA10-ABB7-457A-B3FB-E620259EDD2D}" dt="2020-04-30T16:34:15.768" v="13603" actId="767"/>
          <ac:spMkLst>
            <pc:docMk/>
            <pc:sldMk cId="4192414797" sldId="423"/>
            <ac:spMk id="5" creationId="{B0B97E1E-230F-4DC0-BB33-595C27C8C3D5}"/>
          </ac:spMkLst>
        </pc:spChg>
        <pc:spChg chg="add del mod">
          <ac:chgData name="Kevin Tomanka" userId="36aee285f1827af2" providerId="LiveId" clId="{65F5AA10-ABB7-457A-B3FB-E620259EDD2D}" dt="2020-04-30T16:34:42.543" v="13609" actId="478"/>
          <ac:spMkLst>
            <pc:docMk/>
            <pc:sldMk cId="4192414797" sldId="423"/>
            <ac:spMk id="6" creationId="{8A24F25D-BA81-486A-91F9-0E5F179A44E4}"/>
          </ac:spMkLst>
        </pc:spChg>
        <pc:spChg chg="add mod">
          <ac:chgData name="Kevin Tomanka" userId="36aee285f1827af2" providerId="LiveId" clId="{65F5AA10-ABB7-457A-B3FB-E620259EDD2D}" dt="2020-04-30T19:17:23.648" v="22329" actId="1076"/>
          <ac:spMkLst>
            <pc:docMk/>
            <pc:sldMk cId="4192414797" sldId="423"/>
            <ac:spMk id="8" creationId="{3FF0FC83-AF0E-4C39-929F-924C6134F914}"/>
          </ac:spMkLst>
        </pc:spChg>
        <pc:spChg chg="add del mod">
          <ac:chgData name="Kevin Tomanka" userId="36aee285f1827af2" providerId="LiveId" clId="{65F5AA10-ABB7-457A-B3FB-E620259EDD2D}" dt="2020-04-30T16:46:51.938" v="13905" actId="478"/>
          <ac:spMkLst>
            <pc:docMk/>
            <pc:sldMk cId="4192414797" sldId="423"/>
            <ac:spMk id="9" creationId="{41DB199D-7CC6-4AA9-B453-0D2072E04CB5}"/>
          </ac:spMkLst>
        </pc:spChg>
        <pc:spChg chg="add del mod">
          <ac:chgData name="Kevin Tomanka" userId="36aee285f1827af2" providerId="LiveId" clId="{65F5AA10-ABB7-457A-B3FB-E620259EDD2D}" dt="2020-04-30T16:46:48.178" v="13902" actId="478"/>
          <ac:spMkLst>
            <pc:docMk/>
            <pc:sldMk cId="4192414797" sldId="423"/>
            <ac:spMk id="11" creationId="{A43200A3-7B17-42A2-9450-DACAF5DA1E74}"/>
          </ac:spMkLst>
        </pc:spChg>
        <pc:spChg chg="add mod">
          <ac:chgData name="Kevin Tomanka" userId="36aee285f1827af2" providerId="LiveId" clId="{65F5AA10-ABB7-457A-B3FB-E620259EDD2D}" dt="2020-04-30T19:17:23.648" v="22329" actId="1076"/>
          <ac:spMkLst>
            <pc:docMk/>
            <pc:sldMk cId="4192414797" sldId="423"/>
            <ac:spMk id="12" creationId="{5524E68B-3B3C-4E8A-B3A7-E9D98C336F98}"/>
          </ac:spMkLst>
        </pc:spChg>
        <pc:spChg chg="add del mod">
          <ac:chgData name="Kevin Tomanka" userId="36aee285f1827af2" providerId="LiveId" clId="{65F5AA10-ABB7-457A-B3FB-E620259EDD2D}" dt="2020-04-30T16:45:16.246" v="13873" actId="478"/>
          <ac:spMkLst>
            <pc:docMk/>
            <pc:sldMk cId="4192414797" sldId="423"/>
            <ac:spMk id="13" creationId="{7B23CEA8-7BF3-4559-BDE6-928356852AA4}"/>
          </ac:spMkLst>
        </pc:spChg>
        <pc:spChg chg="add mod">
          <ac:chgData name="Kevin Tomanka" userId="36aee285f1827af2" providerId="LiveId" clId="{65F5AA10-ABB7-457A-B3FB-E620259EDD2D}" dt="2020-04-30T19:17:23.648" v="22329" actId="1076"/>
          <ac:spMkLst>
            <pc:docMk/>
            <pc:sldMk cId="4192414797" sldId="423"/>
            <ac:spMk id="38" creationId="{71C1A6F6-2909-4ED2-9F6C-5B6AE53DB5C8}"/>
          </ac:spMkLst>
        </pc:spChg>
        <pc:spChg chg="add mod">
          <ac:chgData name="Kevin Tomanka" userId="36aee285f1827af2" providerId="LiveId" clId="{65F5AA10-ABB7-457A-B3FB-E620259EDD2D}" dt="2020-04-30T19:17:23.648" v="22329" actId="1076"/>
          <ac:spMkLst>
            <pc:docMk/>
            <pc:sldMk cId="4192414797" sldId="423"/>
            <ac:spMk id="39" creationId="{AABF5648-3E2E-41E8-B609-5E6374D19D2D}"/>
          </ac:spMkLst>
        </pc:spChg>
        <pc:spChg chg="add mod">
          <ac:chgData name="Kevin Tomanka" userId="36aee285f1827af2" providerId="LiveId" clId="{65F5AA10-ABB7-457A-B3FB-E620259EDD2D}" dt="2020-04-30T19:17:23.648" v="22329" actId="1076"/>
          <ac:spMkLst>
            <pc:docMk/>
            <pc:sldMk cId="4192414797" sldId="423"/>
            <ac:spMk id="51" creationId="{80262534-86B5-4AF4-B385-6E9D020309B0}"/>
          </ac:spMkLst>
        </pc:spChg>
        <pc:spChg chg="add del mod">
          <ac:chgData name="Kevin Tomanka" userId="36aee285f1827af2" providerId="LiveId" clId="{65F5AA10-ABB7-457A-B3FB-E620259EDD2D}" dt="2020-04-30T16:46:40.986" v="13895" actId="478"/>
          <ac:spMkLst>
            <pc:docMk/>
            <pc:sldMk cId="4192414797" sldId="423"/>
            <ac:spMk id="61" creationId="{11E3BB18-A448-49E8-98D1-B9C0C4F78CCE}"/>
          </ac:spMkLst>
        </pc:spChg>
        <pc:spChg chg="add del mod">
          <ac:chgData name="Kevin Tomanka" userId="36aee285f1827af2" providerId="LiveId" clId="{65F5AA10-ABB7-457A-B3FB-E620259EDD2D}" dt="2020-04-30T16:46:50.386" v="13904" actId="478"/>
          <ac:spMkLst>
            <pc:docMk/>
            <pc:sldMk cId="4192414797" sldId="423"/>
            <ac:spMk id="71" creationId="{7DC98E43-7AA5-4CE3-AFC7-E2AD47FA5955}"/>
          </ac:spMkLst>
        </pc:spChg>
        <pc:spChg chg="add del mod">
          <ac:chgData name="Kevin Tomanka" userId="36aee285f1827af2" providerId="LiveId" clId="{65F5AA10-ABB7-457A-B3FB-E620259EDD2D}" dt="2020-04-30T16:46:42.154" v="13896" actId="478"/>
          <ac:spMkLst>
            <pc:docMk/>
            <pc:sldMk cId="4192414797" sldId="423"/>
            <ac:spMk id="75" creationId="{CD115B8F-5586-45C1-90D5-3C135AC3466D}"/>
          </ac:spMkLst>
        </pc:spChg>
        <pc:spChg chg="add del mod">
          <ac:chgData name="Kevin Tomanka" userId="36aee285f1827af2" providerId="LiveId" clId="{65F5AA10-ABB7-457A-B3FB-E620259EDD2D}" dt="2020-04-30T16:46:47.314" v="13901" actId="478"/>
          <ac:spMkLst>
            <pc:docMk/>
            <pc:sldMk cId="4192414797" sldId="423"/>
            <ac:spMk id="90" creationId="{34B0868D-788B-4854-BF4D-408135C52824}"/>
          </ac:spMkLst>
        </pc:spChg>
        <pc:spChg chg="add del mod">
          <ac:chgData name="Kevin Tomanka" userId="36aee285f1827af2" providerId="LiveId" clId="{65F5AA10-ABB7-457A-B3FB-E620259EDD2D}" dt="2020-04-30T16:46:45.834" v="13900" actId="478"/>
          <ac:spMkLst>
            <pc:docMk/>
            <pc:sldMk cId="4192414797" sldId="423"/>
            <ac:spMk id="91" creationId="{97D8C070-D409-4D59-803A-42A9148BD8D0}"/>
          </ac:spMkLst>
        </pc:spChg>
        <pc:spChg chg="add del mod">
          <ac:chgData name="Kevin Tomanka" userId="36aee285f1827af2" providerId="LiveId" clId="{65F5AA10-ABB7-457A-B3FB-E620259EDD2D}" dt="2020-04-30T16:47:28.434" v="13926" actId="478"/>
          <ac:spMkLst>
            <pc:docMk/>
            <pc:sldMk cId="4192414797" sldId="423"/>
            <ac:spMk id="104" creationId="{AE6DB2C3-EB63-41A5-8B9E-F5C2C66B2FF1}"/>
          </ac:spMkLst>
        </pc:spChg>
        <pc:spChg chg="add mod">
          <ac:chgData name="Kevin Tomanka" userId="36aee285f1827af2" providerId="LiveId" clId="{65F5AA10-ABB7-457A-B3FB-E620259EDD2D}" dt="2020-04-30T19:17:23.648" v="22329" actId="1076"/>
          <ac:spMkLst>
            <pc:docMk/>
            <pc:sldMk cId="4192414797" sldId="423"/>
            <ac:spMk id="105" creationId="{41B19534-17D5-4C64-8775-E189BA0F735C}"/>
          </ac:spMkLst>
        </pc:spChg>
        <pc:cxnChg chg="add del mod">
          <ac:chgData name="Kevin Tomanka" userId="36aee285f1827af2" providerId="LiveId" clId="{65F5AA10-ABB7-457A-B3FB-E620259EDD2D}" dt="2020-04-30T19:17:27.803" v="22331" actId="478"/>
          <ac:cxnSpMkLst>
            <pc:docMk/>
            <pc:sldMk cId="4192414797" sldId="423"/>
            <ac:cxnSpMk id="14" creationId="{077A37FD-C327-4A8C-831D-BA06412CDA67}"/>
          </ac:cxnSpMkLst>
        </pc:cxnChg>
        <pc:cxnChg chg="add mod">
          <ac:chgData name="Kevin Tomanka" userId="36aee285f1827af2" providerId="LiveId" clId="{65F5AA10-ABB7-457A-B3FB-E620259EDD2D}" dt="2020-04-30T19:17:52.739" v="22340" actId="14100"/>
          <ac:cxnSpMkLst>
            <pc:docMk/>
            <pc:sldMk cId="4192414797" sldId="423"/>
            <ac:cxnSpMk id="15" creationId="{B272531B-6330-4D61-B706-E72CB2442CB8}"/>
          </ac:cxnSpMkLst>
        </pc:cxnChg>
        <pc:cxnChg chg="add del mod">
          <ac:chgData name="Kevin Tomanka" userId="36aee285f1827af2" providerId="LiveId" clId="{65F5AA10-ABB7-457A-B3FB-E620259EDD2D}" dt="2020-04-30T16:46:39.338" v="13894" actId="478"/>
          <ac:cxnSpMkLst>
            <pc:docMk/>
            <pc:sldMk cId="4192414797" sldId="423"/>
            <ac:cxnSpMk id="20" creationId="{CEF07A2F-E818-4314-8F85-2AFA57080B37}"/>
          </ac:cxnSpMkLst>
        </pc:cxnChg>
        <pc:cxnChg chg="add del mod">
          <ac:chgData name="Kevin Tomanka" userId="36aee285f1827af2" providerId="LiveId" clId="{65F5AA10-ABB7-457A-B3FB-E620259EDD2D}" dt="2020-04-30T16:46:43.130" v="13897" actId="478"/>
          <ac:cxnSpMkLst>
            <pc:docMk/>
            <pc:sldMk cId="4192414797" sldId="423"/>
            <ac:cxnSpMk id="23" creationId="{2D7A198A-1A30-4E3F-9473-6D9E1F043DD3}"/>
          </ac:cxnSpMkLst>
        </pc:cxnChg>
        <pc:cxnChg chg="add mod">
          <ac:chgData name="Kevin Tomanka" userId="36aee285f1827af2" providerId="LiveId" clId="{65F5AA10-ABB7-457A-B3FB-E620259EDD2D}" dt="2020-04-30T19:17:23.648" v="22329" actId="1076"/>
          <ac:cxnSpMkLst>
            <pc:docMk/>
            <pc:sldMk cId="4192414797" sldId="423"/>
            <ac:cxnSpMk id="26" creationId="{3E11B85B-5659-410B-AC68-F3AC77E1B3FC}"/>
          </ac:cxnSpMkLst>
        </pc:cxnChg>
        <pc:cxnChg chg="add mod">
          <ac:chgData name="Kevin Tomanka" userId="36aee285f1827af2" providerId="LiveId" clId="{65F5AA10-ABB7-457A-B3FB-E620259EDD2D}" dt="2020-04-30T19:17:23.648" v="22329" actId="1076"/>
          <ac:cxnSpMkLst>
            <pc:docMk/>
            <pc:sldMk cId="4192414797" sldId="423"/>
            <ac:cxnSpMk id="29" creationId="{72F17E3B-9E89-4383-BFEC-7B65CF7BD055}"/>
          </ac:cxnSpMkLst>
        </pc:cxnChg>
        <pc:cxnChg chg="add mod">
          <ac:chgData name="Kevin Tomanka" userId="36aee285f1827af2" providerId="LiveId" clId="{65F5AA10-ABB7-457A-B3FB-E620259EDD2D}" dt="2020-04-30T19:17:46.426" v="22338" actId="1076"/>
          <ac:cxnSpMkLst>
            <pc:docMk/>
            <pc:sldMk cId="4192414797" sldId="423"/>
            <ac:cxnSpMk id="40" creationId="{06B88765-A535-4A6D-8E44-90E06F40EDD2}"/>
          </ac:cxnSpMkLst>
        </pc:cxnChg>
        <pc:cxnChg chg="add mod">
          <ac:chgData name="Kevin Tomanka" userId="36aee285f1827af2" providerId="LiveId" clId="{65F5AA10-ABB7-457A-B3FB-E620259EDD2D}" dt="2020-04-30T19:17:46.426" v="22338" actId="1076"/>
          <ac:cxnSpMkLst>
            <pc:docMk/>
            <pc:sldMk cId="4192414797" sldId="423"/>
            <ac:cxnSpMk id="43" creationId="{E8793D35-CF4C-44CB-A0D4-CB470C4AEE21}"/>
          </ac:cxnSpMkLst>
        </pc:cxnChg>
        <pc:cxnChg chg="add mod">
          <ac:chgData name="Kevin Tomanka" userId="36aee285f1827af2" providerId="LiveId" clId="{65F5AA10-ABB7-457A-B3FB-E620259EDD2D}" dt="2020-04-30T19:17:46.426" v="22338" actId="1076"/>
          <ac:cxnSpMkLst>
            <pc:docMk/>
            <pc:sldMk cId="4192414797" sldId="423"/>
            <ac:cxnSpMk id="52" creationId="{B8815D09-78D2-4F53-9B78-2B5C17ABEE92}"/>
          </ac:cxnSpMkLst>
        </pc:cxnChg>
        <pc:cxnChg chg="add del mod">
          <ac:chgData name="Kevin Tomanka" userId="36aee285f1827af2" providerId="LiveId" clId="{65F5AA10-ABB7-457A-B3FB-E620259EDD2D}" dt="2020-04-30T16:46:38.514" v="13893" actId="478"/>
          <ac:cxnSpMkLst>
            <pc:docMk/>
            <pc:sldMk cId="4192414797" sldId="423"/>
            <ac:cxnSpMk id="64" creationId="{EE4B6395-6E09-45DC-BF0B-3340C1D904B6}"/>
          </ac:cxnSpMkLst>
        </pc:cxnChg>
        <pc:cxnChg chg="add del mod">
          <ac:chgData name="Kevin Tomanka" userId="36aee285f1827af2" providerId="LiveId" clId="{65F5AA10-ABB7-457A-B3FB-E620259EDD2D}" dt="2020-04-30T16:46:53.154" v="13906" actId="478"/>
          <ac:cxnSpMkLst>
            <pc:docMk/>
            <pc:sldMk cId="4192414797" sldId="423"/>
            <ac:cxnSpMk id="67" creationId="{085B8995-1EC8-4145-A6DC-6F70EE3BF11F}"/>
          </ac:cxnSpMkLst>
        </pc:cxnChg>
        <pc:cxnChg chg="add del mod">
          <ac:chgData name="Kevin Tomanka" userId="36aee285f1827af2" providerId="LiveId" clId="{65F5AA10-ABB7-457A-B3FB-E620259EDD2D}" dt="2020-04-30T16:46:53.834" v="13907" actId="478"/>
          <ac:cxnSpMkLst>
            <pc:docMk/>
            <pc:sldMk cId="4192414797" sldId="423"/>
            <ac:cxnSpMk id="72" creationId="{E4677F45-C6B8-482F-9E98-391098E51A83}"/>
          </ac:cxnSpMkLst>
        </pc:cxnChg>
        <pc:cxnChg chg="add del mod">
          <ac:chgData name="Kevin Tomanka" userId="36aee285f1827af2" providerId="LiveId" clId="{65F5AA10-ABB7-457A-B3FB-E620259EDD2D}" dt="2020-04-30T16:46:43.738" v="13898" actId="478"/>
          <ac:cxnSpMkLst>
            <pc:docMk/>
            <pc:sldMk cId="4192414797" sldId="423"/>
            <ac:cxnSpMk id="92" creationId="{2A6E6181-0A9D-472F-94A3-FA25ED8A0376}"/>
          </ac:cxnSpMkLst>
        </pc:cxnChg>
        <pc:cxnChg chg="add del mod">
          <ac:chgData name="Kevin Tomanka" userId="36aee285f1827af2" providerId="LiveId" clId="{65F5AA10-ABB7-457A-B3FB-E620259EDD2D}" dt="2020-04-30T16:46:44.362" v="13899" actId="478"/>
          <ac:cxnSpMkLst>
            <pc:docMk/>
            <pc:sldMk cId="4192414797" sldId="423"/>
            <ac:cxnSpMk id="93" creationId="{6C1DC379-5113-4B9B-86F3-0F7D8F893877}"/>
          </ac:cxnSpMkLst>
        </pc:cxnChg>
        <pc:cxnChg chg="add del mod">
          <ac:chgData name="Kevin Tomanka" userId="36aee285f1827af2" providerId="LiveId" clId="{65F5AA10-ABB7-457A-B3FB-E620259EDD2D}" dt="2020-04-30T16:47:29.323" v="13927" actId="478"/>
          <ac:cxnSpMkLst>
            <pc:docMk/>
            <pc:sldMk cId="4192414797" sldId="423"/>
            <ac:cxnSpMk id="108" creationId="{1F70E7A1-13A3-47CE-BCAA-031E944CB325}"/>
          </ac:cxnSpMkLst>
        </pc:cxnChg>
        <pc:cxnChg chg="add mod">
          <ac:chgData name="Kevin Tomanka" userId="36aee285f1827af2" providerId="LiveId" clId="{65F5AA10-ABB7-457A-B3FB-E620259EDD2D}" dt="2020-04-30T19:17:49.185" v="22339" actId="14100"/>
          <ac:cxnSpMkLst>
            <pc:docMk/>
            <pc:sldMk cId="4192414797" sldId="423"/>
            <ac:cxnSpMk id="119" creationId="{64B958C7-1792-4758-8B6C-50EB68486FC1}"/>
          </ac:cxnSpMkLst>
        </pc:cxnChg>
        <pc:cxnChg chg="add del mod">
          <ac:chgData name="Kevin Tomanka" userId="36aee285f1827af2" providerId="LiveId" clId="{65F5AA10-ABB7-457A-B3FB-E620259EDD2D}" dt="2020-04-30T19:17:30.139" v="22332" actId="478"/>
          <ac:cxnSpMkLst>
            <pc:docMk/>
            <pc:sldMk cId="4192414797" sldId="423"/>
            <ac:cxnSpMk id="120" creationId="{D5FCCD97-249D-4593-9E45-D319B4687956}"/>
          </ac:cxnSpMkLst>
        </pc:cxnChg>
      </pc:sldChg>
      <pc:sldChg chg="add del">
        <pc:chgData name="Kevin Tomanka" userId="36aee285f1827af2" providerId="LiveId" clId="{65F5AA10-ABB7-457A-B3FB-E620259EDD2D}" dt="2020-04-30T17:46:59.693" v="16127" actId="47"/>
        <pc:sldMkLst>
          <pc:docMk/>
          <pc:sldMk cId="1001046013" sldId="424"/>
        </pc:sldMkLst>
      </pc:sldChg>
      <pc:sldChg chg="addSp delSp modSp add mod modNotesTx">
        <pc:chgData name="Kevin Tomanka" userId="36aee285f1827af2" providerId="LiveId" clId="{65F5AA10-ABB7-457A-B3FB-E620259EDD2D}" dt="2020-05-01T18:59:08.022" v="38865" actId="20577"/>
        <pc:sldMkLst>
          <pc:docMk/>
          <pc:sldMk cId="3838581248" sldId="425"/>
        </pc:sldMkLst>
        <pc:spChg chg="mod">
          <ac:chgData name="Kevin Tomanka" userId="36aee285f1827af2" providerId="LiveId" clId="{65F5AA10-ABB7-457A-B3FB-E620259EDD2D}" dt="2020-04-30T21:43:05.233" v="30716" actId="1076"/>
          <ac:spMkLst>
            <pc:docMk/>
            <pc:sldMk cId="3838581248" sldId="425"/>
            <ac:spMk id="3" creationId="{00000000-0000-0000-0000-000000000000}"/>
          </ac:spMkLst>
        </pc:spChg>
        <pc:spChg chg="del">
          <ac:chgData name="Kevin Tomanka" userId="36aee285f1827af2" providerId="LiveId" clId="{65F5AA10-ABB7-457A-B3FB-E620259EDD2D}" dt="2020-04-30T16:28:26.995" v="13529" actId="478"/>
          <ac:spMkLst>
            <pc:docMk/>
            <pc:sldMk cId="3838581248" sldId="425"/>
            <ac:spMk id="4" creationId="{DA581399-1EDB-4C2E-8FEC-B1809500FE69}"/>
          </ac:spMkLst>
        </pc:spChg>
        <pc:spChg chg="add mod">
          <ac:chgData name="Kevin Tomanka" userId="36aee285f1827af2" providerId="LiveId" clId="{65F5AA10-ABB7-457A-B3FB-E620259EDD2D}" dt="2020-04-30T20:23:19.972" v="29235" actId="313"/>
          <ac:spMkLst>
            <pc:docMk/>
            <pc:sldMk cId="3838581248" sldId="425"/>
            <ac:spMk id="8" creationId="{1B341579-5B44-4938-A83A-2FB076936976}"/>
          </ac:spMkLst>
        </pc:spChg>
        <pc:picChg chg="add mod">
          <ac:chgData name="Kevin Tomanka" userId="36aee285f1827af2" providerId="LiveId" clId="{65F5AA10-ABB7-457A-B3FB-E620259EDD2D}" dt="2020-04-30T16:29:40.206" v="13554" actId="1076"/>
          <ac:picMkLst>
            <pc:docMk/>
            <pc:sldMk cId="3838581248" sldId="425"/>
            <ac:picMk id="20482" creationId="{D59D0FB1-E9F0-4E66-A1A8-C88B19480967}"/>
          </ac:picMkLst>
        </pc:picChg>
        <pc:picChg chg="add del">
          <ac:chgData name="Kevin Tomanka" userId="36aee285f1827af2" providerId="LiveId" clId="{65F5AA10-ABB7-457A-B3FB-E620259EDD2D}" dt="2020-04-30T16:28:57.358" v="13546"/>
          <ac:picMkLst>
            <pc:docMk/>
            <pc:sldMk cId="3838581248" sldId="425"/>
            <ac:picMk id="20484" creationId="{8AB9328F-FF6D-41D7-B57C-AF05FB011226}"/>
          </ac:picMkLst>
        </pc:picChg>
      </pc:sldChg>
      <pc:sldChg chg="addSp delSp modSp add mod modNotesTx">
        <pc:chgData name="Kevin Tomanka" userId="36aee285f1827af2" providerId="LiveId" clId="{65F5AA10-ABB7-457A-B3FB-E620259EDD2D}" dt="2020-05-01T18:59:31.318" v="38874" actId="114"/>
        <pc:sldMkLst>
          <pc:docMk/>
          <pc:sldMk cId="1070407332" sldId="426"/>
        </pc:sldMkLst>
        <pc:spChg chg="mod">
          <ac:chgData name="Kevin Tomanka" userId="36aee285f1827af2" providerId="LiveId" clId="{65F5AA10-ABB7-457A-B3FB-E620259EDD2D}" dt="2020-04-30T17:39:30.108" v="15594" actId="1076"/>
          <ac:spMkLst>
            <pc:docMk/>
            <pc:sldMk cId="1070407332" sldId="426"/>
            <ac:spMk id="8" creationId="{1B341579-5B44-4938-A83A-2FB076936976}"/>
          </ac:spMkLst>
        </pc:spChg>
        <pc:picChg chg="del">
          <ac:chgData name="Kevin Tomanka" userId="36aee285f1827af2" providerId="LiveId" clId="{65F5AA10-ABB7-457A-B3FB-E620259EDD2D}" dt="2020-04-30T16:29:58.162" v="13557" actId="478"/>
          <ac:picMkLst>
            <pc:docMk/>
            <pc:sldMk cId="1070407332" sldId="426"/>
            <ac:picMk id="20482" creationId="{D59D0FB1-E9F0-4E66-A1A8-C88B19480967}"/>
          </ac:picMkLst>
        </pc:picChg>
        <pc:picChg chg="add mod">
          <ac:chgData name="Kevin Tomanka" userId="36aee285f1827af2" providerId="LiveId" clId="{65F5AA10-ABB7-457A-B3FB-E620259EDD2D}" dt="2020-04-30T17:39:30.534" v="15595" actId="1076"/>
          <ac:picMkLst>
            <pc:docMk/>
            <pc:sldMk cId="1070407332" sldId="426"/>
            <ac:picMk id="21506" creationId="{4DD3C68D-CBC3-4E0E-918A-3F02F3169435}"/>
          </ac:picMkLst>
        </pc:picChg>
        <pc:picChg chg="add del mod">
          <ac:chgData name="Kevin Tomanka" userId="36aee285f1827af2" providerId="LiveId" clId="{65F5AA10-ABB7-457A-B3FB-E620259EDD2D}" dt="2020-04-30T17:39:29.756" v="15593"/>
          <ac:picMkLst>
            <pc:docMk/>
            <pc:sldMk cId="1070407332" sldId="426"/>
            <ac:picMk id="21508" creationId="{56F41E1A-2A7D-404B-8340-43BDEFF713C7}"/>
          </ac:picMkLst>
        </pc:picChg>
        <pc:picChg chg="add del mod">
          <ac:chgData name="Kevin Tomanka" userId="36aee285f1827af2" providerId="LiveId" clId="{65F5AA10-ABB7-457A-B3FB-E620259EDD2D}" dt="2020-04-30T17:39:28.869" v="15590"/>
          <ac:picMkLst>
            <pc:docMk/>
            <pc:sldMk cId="1070407332" sldId="426"/>
            <ac:picMk id="21510" creationId="{A5A02647-32D7-4532-B857-06FAFF92A619}"/>
          </ac:picMkLst>
        </pc:picChg>
      </pc:sldChg>
      <pc:sldChg chg="addSp delSp modSp add del mod ord modNotesTx">
        <pc:chgData name="Kevin Tomanka" userId="36aee285f1827af2" providerId="LiveId" clId="{65F5AA10-ABB7-457A-B3FB-E620259EDD2D}" dt="2020-05-01T18:41:53.695" v="38609" actId="20577"/>
        <pc:sldMkLst>
          <pc:docMk/>
          <pc:sldMk cId="3973326555" sldId="427"/>
        </pc:sldMkLst>
        <pc:spChg chg="mod">
          <ac:chgData name="Kevin Tomanka" userId="36aee285f1827af2" providerId="LiveId" clId="{65F5AA10-ABB7-457A-B3FB-E620259EDD2D}" dt="2020-04-30T16:47:46.864" v="13928" actId="1076"/>
          <ac:spMkLst>
            <pc:docMk/>
            <pc:sldMk cId="3973326555" sldId="427"/>
            <ac:spMk id="9" creationId="{41DB199D-7CC6-4AA9-B453-0D2072E04CB5}"/>
          </ac:spMkLst>
        </pc:spChg>
        <pc:spChg chg="mod">
          <ac:chgData name="Kevin Tomanka" userId="36aee285f1827af2" providerId="LiveId" clId="{65F5AA10-ABB7-457A-B3FB-E620259EDD2D}" dt="2020-04-30T16:53:13.844" v="14111" actId="20577"/>
          <ac:spMkLst>
            <pc:docMk/>
            <pc:sldMk cId="3973326555" sldId="427"/>
            <ac:spMk id="11" creationId="{A43200A3-7B17-42A2-9450-DACAF5DA1E74}"/>
          </ac:spMkLst>
        </pc:spChg>
        <pc:spChg chg="add mod">
          <ac:chgData name="Kevin Tomanka" userId="36aee285f1827af2" providerId="LiveId" clId="{65F5AA10-ABB7-457A-B3FB-E620259EDD2D}" dt="2020-04-30T16:53:02.054" v="14099" actId="1076"/>
          <ac:spMkLst>
            <pc:docMk/>
            <pc:sldMk cId="3973326555" sldId="427"/>
            <ac:spMk id="36" creationId="{6EB2B718-0957-4C08-90A2-E682A9FA1452}"/>
          </ac:spMkLst>
        </pc:spChg>
        <pc:spChg chg="add mod">
          <ac:chgData name="Kevin Tomanka" userId="36aee285f1827af2" providerId="LiveId" clId="{65F5AA10-ABB7-457A-B3FB-E620259EDD2D}" dt="2020-04-30T16:52:59.807" v="14098" actId="1076"/>
          <ac:spMkLst>
            <pc:docMk/>
            <pc:sldMk cId="3973326555" sldId="427"/>
            <ac:spMk id="37" creationId="{E5B2F9E1-835D-402F-87BC-612A28AB9CD6}"/>
          </ac:spMkLst>
        </pc:spChg>
        <pc:spChg chg="add mod">
          <ac:chgData name="Kevin Tomanka" userId="36aee285f1827af2" providerId="LiveId" clId="{65F5AA10-ABB7-457A-B3FB-E620259EDD2D}" dt="2020-04-30T16:51:01.045" v="14051" actId="1076"/>
          <ac:spMkLst>
            <pc:docMk/>
            <pc:sldMk cId="3973326555" sldId="427"/>
            <ac:spMk id="44" creationId="{7A0E39A3-3F30-4DAC-BA7A-C5B7E0AA805F}"/>
          </ac:spMkLst>
        </pc:spChg>
        <pc:spChg chg="add mod">
          <ac:chgData name="Kevin Tomanka" userId="36aee285f1827af2" providerId="LiveId" clId="{65F5AA10-ABB7-457A-B3FB-E620259EDD2D}" dt="2020-04-30T16:50:58.309" v="14050" actId="1076"/>
          <ac:spMkLst>
            <pc:docMk/>
            <pc:sldMk cId="3973326555" sldId="427"/>
            <ac:spMk id="45" creationId="{04A6DEC6-1113-4492-82F0-A21DC87D8836}"/>
          </ac:spMkLst>
        </pc:spChg>
        <pc:spChg chg="add mod">
          <ac:chgData name="Kevin Tomanka" userId="36aee285f1827af2" providerId="LiveId" clId="{65F5AA10-ABB7-457A-B3FB-E620259EDD2D}" dt="2020-04-30T16:52:10.179" v="14090" actId="20577"/>
          <ac:spMkLst>
            <pc:docMk/>
            <pc:sldMk cId="3973326555" sldId="427"/>
            <ac:spMk id="55" creationId="{C2D5AE6B-4CA6-4866-B64B-3F36746AE1A5}"/>
          </ac:spMkLst>
        </pc:spChg>
        <pc:spChg chg="add mod">
          <ac:chgData name="Kevin Tomanka" userId="36aee285f1827af2" providerId="LiveId" clId="{65F5AA10-ABB7-457A-B3FB-E620259EDD2D}" dt="2020-04-30T16:52:07.375" v="14088" actId="20577"/>
          <ac:spMkLst>
            <pc:docMk/>
            <pc:sldMk cId="3973326555" sldId="427"/>
            <ac:spMk id="56" creationId="{2D7EC9E0-027D-4A27-8CFA-3F248A200E68}"/>
          </ac:spMkLst>
        </pc:spChg>
        <pc:spChg chg="add del mod">
          <ac:chgData name="Kevin Tomanka" userId="36aee285f1827af2" providerId="LiveId" clId="{65F5AA10-ABB7-457A-B3FB-E620259EDD2D}" dt="2020-04-30T16:52:48.863" v="14095" actId="478"/>
          <ac:spMkLst>
            <pc:docMk/>
            <pc:sldMk cId="3973326555" sldId="427"/>
            <ac:spMk id="63" creationId="{03F2B7EC-02F6-42FF-B4FB-DCDA765C3F2E}"/>
          </ac:spMkLst>
        </pc:spChg>
        <pc:spChg chg="add mod">
          <ac:chgData name="Kevin Tomanka" userId="36aee285f1827af2" providerId="LiveId" clId="{65F5AA10-ABB7-457A-B3FB-E620259EDD2D}" dt="2020-05-01T18:40:18.754" v="38366" actId="208"/>
          <ac:spMkLst>
            <pc:docMk/>
            <pc:sldMk cId="3973326555" sldId="427"/>
            <ac:spMk id="66" creationId="{AB2A8D82-E66B-4A07-AD69-D29B7CF2B921}"/>
          </ac:spMkLst>
        </pc:spChg>
        <pc:spChg chg="add del mod">
          <ac:chgData name="Kevin Tomanka" userId="36aee285f1827af2" providerId="LiveId" clId="{65F5AA10-ABB7-457A-B3FB-E620259EDD2D}" dt="2020-04-30T16:55:53.812" v="14118" actId="478"/>
          <ac:spMkLst>
            <pc:docMk/>
            <pc:sldMk cId="3973326555" sldId="427"/>
            <ac:spMk id="104" creationId="{AE6DB2C3-EB63-41A5-8B9E-F5C2C66B2FF1}"/>
          </ac:spMkLst>
        </pc:spChg>
        <pc:cxnChg chg="add mod">
          <ac:chgData name="Kevin Tomanka" userId="36aee285f1827af2" providerId="LiveId" clId="{65F5AA10-ABB7-457A-B3FB-E620259EDD2D}" dt="2020-04-30T16:53:02.054" v="14099" actId="1076"/>
          <ac:cxnSpMkLst>
            <pc:docMk/>
            <pc:sldMk cId="3973326555" sldId="427"/>
            <ac:cxnSpMk id="41" creationId="{D1A961F5-A91F-4F50-85AB-3937BB1A4411}"/>
          </ac:cxnSpMkLst>
        </pc:cxnChg>
        <pc:cxnChg chg="add mod">
          <ac:chgData name="Kevin Tomanka" userId="36aee285f1827af2" providerId="LiveId" clId="{65F5AA10-ABB7-457A-B3FB-E620259EDD2D}" dt="2020-04-30T16:52:59.807" v="14098" actId="1076"/>
          <ac:cxnSpMkLst>
            <pc:docMk/>
            <pc:sldMk cId="3973326555" sldId="427"/>
            <ac:cxnSpMk id="42" creationId="{311CF167-08A9-4F63-9472-D97FBC647525}"/>
          </ac:cxnSpMkLst>
        </pc:cxnChg>
        <pc:cxnChg chg="add mod">
          <ac:chgData name="Kevin Tomanka" userId="36aee285f1827af2" providerId="LiveId" clId="{65F5AA10-ABB7-457A-B3FB-E620259EDD2D}" dt="2020-04-30T16:53:02.054" v="14099" actId="1076"/>
          <ac:cxnSpMkLst>
            <pc:docMk/>
            <pc:sldMk cId="3973326555" sldId="427"/>
            <ac:cxnSpMk id="46" creationId="{330C09DD-D627-4AF4-BB05-9B6A5FC52B4E}"/>
          </ac:cxnSpMkLst>
        </pc:cxnChg>
        <pc:cxnChg chg="add mod">
          <ac:chgData name="Kevin Tomanka" userId="36aee285f1827af2" providerId="LiveId" clId="{65F5AA10-ABB7-457A-B3FB-E620259EDD2D}" dt="2020-04-30T16:53:02.054" v="14099" actId="1076"/>
          <ac:cxnSpMkLst>
            <pc:docMk/>
            <pc:sldMk cId="3973326555" sldId="427"/>
            <ac:cxnSpMk id="47" creationId="{9F75CA04-727F-4738-87F8-1D8712FFA56F}"/>
          </ac:cxnSpMkLst>
        </pc:cxnChg>
        <pc:cxnChg chg="add mod">
          <ac:chgData name="Kevin Tomanka" userId="36aee285f1827af2" providerId="LiveId" clId="{65F5AA10-ABB7-457A-B3FB-E620259EDD2D}" dt="2020-04-30T16:52:59.807" v="14098" actId="1076"/>
          <ac:cxnSpMkLst>
            <pc:docMk/>
            <pc:sldMk cId="3973326555" sldId="427"/>
            <ac:cxnSpMk id="57" creationId="{CA47F686-21A8-4DD8-91C9-02FA41F2F0AB}"/>
          </ac:cxnSpMkLst>
        </pc:cxnChg>
        <pc:cxnChg chg="add mod">
          <ac:chgData name="Kevin Tomanka" userId="36aee285f1827af2" providerId="LiveId" clId="{65F5AA10-ABB7-457A-B3FB-E620259EDD2D}" dt="2020-04-30T16:52:59.807" v="14098" actId="1076"/>
          <ac:cxnSpMkLst>
            <pc:docMk/>
            <pc:sldMk cId="3973326555" sldId="427"/>
            <ac:cxnSpMk id="58" creationId="{5AD187E3-619A-4678-B90E-86D63351AC0F}"/>
          </ac:cxnSpMkLst>
        </pc:cxnChg>
        <pc:cxnChg chg="mod">
          <ac:chgData name="Kevin Tomanka" userId="36aee285f1827af2" providerId="LiveId" clId="{65F5AA10-ABB7-457A-B3FB-E620259EDD2D}" dt="2020-04-30T16:47:46.864" v="13928" actId="1076"/>
          <ac:cxnSpMkLst>
            <pc:docMk/>
            <pc:sldMk cId="3973326555" sldId="427"/>
            <ac:cxnSpMk id="67" creationId="{085B8995-1EC8-4145-A6DC-6F70EE3BF11F}"/>
          </ac:cxnSpMkLst>
        </pc:cxnChg>
        <pc:cxnChg chg="mod">
          <ac:chgData name="Kevin Tomanka" userId="36aee285f1827af2" providerId="LiveId" clId="{65F5AA10-ABB7-457A-B3FB-E620259EDD2D}" dt="2020-04-30T16:55:53.812" v="14118" actId="478"/>
          <ac:cxnSpMkLst>
            <pc:docMk/>
            <pc:sldMk cId="3973326555" sldId="427"/>
            <ac:cxnSpMk id="108" creationId="{1F70E7A1-13A3-47CE-BCAA-031E944CB325}"/>
          </ac:cxnSpMkLst>
        </pc:cxnChg>
      </pc:sldChg>
      <pc:sldChg chg="add del">
        <pc:chgData name="Kevin Tomanka" userId="36aee285f1827af2" providerId="LiveId" clId="{65F5AA10-ABB7-457A-B3FB-E620259EDD2D}" dt="2020-04-30T16:48:12.349" v="13930"/>
        <pc:sldMkLst>
          <pc:docMk/>
          <pc:sldMk cId="229867898" sldId="428"/>
        </pc:sldMkLst>
      </pc:sldChg>
      <pc:sldChg chg="delSp modSp add mod ord modNotesTx">
        <pc:chgData name="Kevin Tomanka" userId="36aee285f1827af2" providerId="LiveId" clId="{65F5AA10-ABB7-457A-B3FB-E620259EDD2D}" dt="2020-04-30T21:29:28.921" v="30585" actId="6549"/>
        <pc:sldMkLst>
          <pc:docMk/>
          <pc:sldMk cId="3762128835" sldId="428"/>
        </pc:sldMkLst>
        <pc:spChg chg="del">
          <ac:chgData name="Kevin Tomanka" userId="36aee285f1827af2" providerId="LiveId" clId="{65F5AA10-ABB7-457A-B3FB-E620259EDD2D}" dt="2020-04-30T16:56:01.993" v="14120" actId="478"/>
          <ac:spMkLst>
            <pc:docMk/>
            <pc:sldMk cId="3762128835" sldId="428"/>
            <ac:spMk id="104" creationId="{AE6DB2C3-EB63-41A5-8B9E-F5C2C66B2FF1}"/>
          </ac:spMkLst>
        </pc:spChg>
        <pc:spChg chg="mod">
          <ac:chgData name="Kevin Tomanka" userId="36aee285f1827af2" providerId="LiveId" clId="{65F5AA10-ABB7-457A-B3FB-E620259EDD2D}" dt="2020-04-30T16:56:07.766" v="14122" actId="1076"/>
          <ac:spMkLst>
            <pc:docMk/>
            <pc:sldMk cId="3762128835" sldId="428"/>
            <ac:spMk id="105" creationId="{41B19534-17D5-4C64-8775-E189BA0F735C}"/>
          </ac:spMkLst>
        </pc:spChg>
        <pc:cxnChg chg="mod">
          <ac:chgData name="Kevin Tomanka" userId="36aee285f1827af2" providerId="LiveId" clId="{65F5AA10-ABB7-457A-B3FB-E620259EDD2D}" dt="2020-04-30T16:56:07.766" v="14122" actId="1076"/>
          <ac:cxnSpMkLst>
            <pc:docMk/>
            <pc:sldMk cId="3762128835" sldId="428"/>
            <ac:cxnSpMk id="29" creationId="{72F17E3B-9E89-4383-BFEC-7B65CF7BD055}"/>
          </ac:cxnSpMkLst>
        </pc:cxnChg>
        <pc:cxnChg chg="mod">
          <ac:chgData name="Kevin Tomanka" userId="36aee285f1827af2" providerId="LiveId" clId="{65F5AA10-ABB7-457A-B3FB-E620259EDD2D}" dt="2020-04-30T16:56:07.766" v="14122" actId="1076"/>
          <ac:cxnSpMkLst>
            <pc:docMk/>
            <pc:sldMk cId="3762128835" sldId="428"/>
            <ac:cxnSpMk id="41" creationId="{D1A961F5-A91F-4F50-85AB-3937BB1A4411}"/>
          </ac:cxnSpMkLst>
        </pc:cxnChg>
        <pc:cxnChg chg="mod">
          <ac:chgData name="Kevin Tomanka" userId="36aee285f1827af2" providerId="LiveId" clId="{65F5AA10-ABB7-457A-B3FB-E620259EDD2D}" dt="2020-04-30T16:56:07.766" v="14122" actId="1076"/>
          <ac:cxnSpMkLst>
            <pc:docMk/>
            <pc:sldMk cId="3762128835" sldId="428"/>
            <ac:cxnSpMk id="42" creationId="{311CF167-08A9-4F63-9472-D97FBC647525}"/>
          </ac:cxnSpMkLst>
        </pc:cxnChg>
        <pc:cxnChg chg="del mod">
          <ac:chgData name="Kevin Tomanka" userId="36aee285f1827af2" providerId="LiveId" clId="{65F5AA10-ABB7-457A-B3FB-E620259EDD2D}" dt="2020-04-30T16:56:02.743" v="14121" actId="478"/>
          <ac:cxnSpMkLst>
            <pc:docMk/>
            <pc:sldMk cId="3762128835" sldId="428"/>
            <ac:cxnSpMk id="108" creationId="{1F70E7A1-13A3-47CE-BCAA-031E944CB325}"/>
          </ac:cxnSpMkLst>
        </pc:cxnChg>
      </pc:sldChg>
      <pc:sldChg chg="addSp delSp modSp mod modNotesTx">
        <pc:chgData name="Kevin Tomanka" userId="36aee285f1827af2" providerId="LiveId" clId="{65F5AA10-ABB7-457A-B3FB-E620259EDD2D}" dt="2020-05-01T17:41:53.015" v="33476" actId="20577"/>
        <pc:sldMkLst>
          <pc:docMk/>
          <pc:sldMk cId="759852670" sldId="429"/>
        </pc:sldMkLst>
        <pc:spChg chg="add del mod">
          <ac:chgData name="Kevin Tomanka" userId="36aee285f1827af2" providerId="LiveId" clId="{65F5AA10-ABB7-457A-B3FB-E620259EDD2D}" dt="2020-04-30T21:46:59.447" v="30908" actId="1076"/>
          <ac:spMkLst>
            <pc:docMk/>
            <pc:sldMk cId="759852670" sldId="429"/>
            <ac:spMk id="4" creationId="{D39724DD-531E-407F-AC98-593FE6409B96}"/>
          </ac:spMkLst>
        </pc:spChg>
        <pc:picChg chg="mod">
          <ac:chgData name="Kevin Tomanka" userId="36aee285f1827af2" providerId="LiveId" clId="{65F5AA10-ABB7-457A-B3FB-E620259EDD2D}" dt="2020-04-30T21:47:06.077" v="30910" actId="1076"/>
          <ac:picMkLst>
            <pc:docMk/>
            <pc:sldMk cId="759852670" sldId="429"/>
            <ac:picMk id="6148" creationId="{5089E063-9E63-4137-8DB4-9E11B6295528}"/>
          </ac:picMkLst>
        </pc:picChg>
        <pc:picChg chg="add mod">
          <ac:chgData name="Kevin Tomanka" userId="36aee285f1827af2" providerId="LiveId" clId="{65F5AA10-ABB7-457A-B3FB-E620259EDD2D}" dt="2020-04-30T21:46:35.458" v="30882" actId="1076"/>
          <ac:picMkLst>
            <pc:docMk/>
            <pc:sldMk cId="759852670" sldId="429"/>
            <ac:picMk id="23554" creationId="{F6D7996D-703B-458A-81B3-19021E388E23}"/>
          </ac:picMkLst>
        </pc:picChg>
      </pc:sldChg>
      <pc:sldChg chg="add del">
        <pc:chgData name="Kevin Tomanka" userId="36aee285f1827af2" providerId="LiveId" clId="{65F5AA10-ABB7-457A-B3FB-E620259EDD2D}" dt="2020-04-30T17:51:56.623" v="16577"/>
        <pc:sldMkLst>
          <pc:docMk/>
          <pc:sldMk cId="2354851946" sldId="430"/>
        </pc:sldMkLst>
      </pc:sldChg>
      <pc:sldChg chg="add ord modNotesTx">
        <pc:chgData name="Kevin Tomanka" userId="36aee285f1827af2" providerId="LiveId" clId="{65F5AA10-ABB7-457A-B3FB-E620259EDD2D}" dt="2020-05-01T17:37:51.850" v="33448" actId="20577"/>
        <pc:sldMkLst>
          <pc:docMk/>
          <pc:sldMk cId="3227213664" sldId="430"/>
        </pc:sldMkLst>
      </pc:sldChg>
      <pc:sldChg chg="delSp add mod modNotesTx">
        <pc:chgData name="Kevin Tomanka" userId="36aee285f1827af2" providerId="LiveId" clId="{65F5AA10-ABB7-457A-B3FB-E620259EDD2D}" dt="2020-05-01T17:45:03.235" v="33947" actId="20577"/>
        <pc:sldMkLst>
          <pc:docMk/>
          <pc:sldMk cId="1239640789" sldId="431"/>
        </pc:sldMkLst>
        <pc:spChg chg="del">
          <ac:chgData name="Kevin Tomanka" userId="36aee285f1827af2" providerId="LiveId" clId="{65F5AA10-ABB7-457A-B3FB-E620259EDD2D}" dt="2020-04-30T21:48:40.051" v="31048" actId="478"/>
          <ac:spMkLst>
            <pc:docMk/>
            <pc:sldMk cId="1239640789" sldId="431"/>
            <ac:spMk id="14" creationId="{4926DECA-8F34-40DD-B8EC-F78C3A4DCAB6}"/>
          </ac:spMkLst>
        </pc:spChg>
      </pc:sldChg>
      <pc:sldChg chg="add modNotesTx">
        <pc:chgData name="Kevin Tomanka" userId="36aee285f1827af2" providerId="LiveId" clId="{65F5AA10-ABB7-457A-B3FB-E620259EDD2D}" dt="2020-04-30T21:54:58.021" v="31285" actId="20577"/>
        <pc:sldMkLst>
          <pc:docMk/>
          <pc:sldMk cId="4271245156" sldId="432"/>
        </pc:sldMkLst>
      </pc:sldChg>
      <pc:sldMasterChg chg="delSldLayout">
        <pc:chgData name="Kevin Tomanka" userId="36aee285f1827af2" providerId="LiveId" clId="{65F5AA10-ABB7-457A-B3FB-E620259EDD2D}" dt="2020-04-29T20:15:37.381" v="11006" actId="47"/>
        <pc:sldMasterMkLst>
          <pc:docMk/>
          <pc:sldMasterMk cId="0" sldId="2147483648"/>
        </pc:sldMasterMkLst>
        <pc:sldLayoutChg chg="del">
          <pc:chgData name="Kevin Tomanka" userId="36aee285f1827af2" providerId="LiveId" clId="{65F5AA10-ABB7-457A-B3FB-E620259EDD2D}" dt="2020-04-29T20:15:37.381" v="11006" actId="47"/>
          <pc:sldLayoutMkLst>
            <pc:docMk/>
            <pc:sldMasterMk cId="0" sldId="2147483648"/>
            <pc:sldLayoutMk cId="4015929622" sldId="214748366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C8A7D1E1-25F4-4DEA-BEC8-ED229CE7FF43}" type="datetimeFigureOut">
              <a:rPr lang="en-US" smtClean="0"/>
              <a:t>5/1/2020</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B5E8FB76-98FF-41A2-9046-3CA7C1999890}" type="slidenum">
              <a:rPr lang="en-US" smtClean="0"/>
              <a:t>‹#›</a:t>
            </a:fld>
            <a:endParaRPr lang="en-US"/>
          </a:p>
        </p:txBody>
      </p:sp>
    </p:spTree>
    <p:extLst>
      <p:ext uri="{BB962C8B-B14F-4D97-AF65-F5344CB8AC3E}">
        <p14:creationId xmlns:p14="http://schemas.microsoft.com/office/powerpoint/2010/main" val="1132718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orbes.com/sites/gilpress/2016/12/30/a-very-short-history-of-artificial-intelligence-ai/#77629a5a6fb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orbes.com/sites/gilpress/2016/12/30/a-very-short-history-of-artificial-intelligence-ai/#77629a5a6fb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orbes.com/sites/gilpress/2016/12/30/a-very-short-history-of-artificial-intelligence-ai/#77629a5a6fb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 OARS, EIVA’s NA Partner</a:t>
            </a:r>
          </a:p>
          <a:p>
            <a:endParaRPr lang="en-US" dirty="0"/>
          </a:p>
          <a:p>
            <a:r>
              <a:rPr lang="en-US" dirty="0"/>
              <a:t>For the last several years there has been a lot of hype around AI, Machine Learning, Machine Vision, Deep Learning, Neural Networks, and so forth.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terms get thrown around often with neither the person saying the words, nor the person hearing them knowing what the terms mean exactly.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 will provide a bit of background in these areas and give some current examples of how machine learning and deep learning are being applied to the survey and engineering industries.</a:t>
            </a:r>
          </a:p>
          <a:p>
            <a:endParaRPr lang="en-US" dirty="0"/>
          </a:p>
        </p:txBody>
      </p:sp>
      <p:sp>
        <p:nvSpPr>
          <p:cNvPr id="4" name="Slide Number Placeholder 3"/>
          <p:cNvSpPr>
            <a:spLocks noGrp="1"/>
          </p:cNvSpPr>
          <p:nvPr>
            <p:ph type="sldNum" sz="quarter" idx="5"/>
          </p:nvPr>
        </p:nvSpPr>
        <p:spPr/>
        <p:txBody>
          <a:bodyPr/>
          <a:lstStyle/>
          <a:p>
            <a:fld id="{B5E8FB76-98FF-41A2-9046-3CA7C1999890}" type="slidenum">
              <a:rPr lang="en-US" smtClean="0"/>
              <a:t>1</a:t>
            </a:fld>
            <a:endParaRPr lang="en-US"/>
          </a:p>
        </p:txBody>
      </p:sp>
    </p:spTree>
    <p:extLst>
      <p:ext uri="{BB962C8B-B14F-4D97-AF65-F5344CB8AC3E}">
        <p14:creationId xmlns:p14="http://schemas.microsoft.com/office/powerpoint/2010/main" val="1222645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Unsupervised learning, supervised learning and reinforced learning. </a:t>
            </a:r>
          </a:p>
          <a:p>
            <a:endParaRPr lang="en-US" dirty="0"/>
          </a:p>
          <a:p>
            <a:r>
              <a:rPr lang="en-US" dirty="0"/>
              <a:t>While Machine Learning exists mostly in the first two, Deep Learning can make use of all three at once to solve powerful problems. </a:t>
            </a:r>
          </a:p>
          <a:p>
            <a:endParaRPr lang="en-US" dirty="0"/>
          </a:p>
          <a:p>
            <a:r>
              <a:rPr lang="en-US" dirty="0"/>
              <a:t>Let’s take a look at the differences between these as well as some applications that are suited for each type of learning. </a:t>
            </a:r>
          </a:p>
          <a:p>
            <a:endParaRPr lang="en-US" dirty="0"/>
          </a:p>
          <a:p>
            <a:endParaRPr lang="en-US" dirty="0"/>
          </a:p>
        </p:txBody>
      </p:sp>
      <p:sp>
        <p:nvSpPr>
          <p:cNvPr id="4" name="Slide Number Placeholder 3"/>
          <p:cNvSpPr>
            <a:spLocks noGrp="1"/>
          </p:cNvSpPr>
          <p:nvPr>
            <p:ph type="sldNum" sz="quarter" idx="5"/>
          </p:nvPr>
        </p:nvSpPr>
        <p:spPr/>
        <p:txBody>
          <a:bodyPr/>
          <a:lstStyle/>
          <a:p>
            <a:fld id="{B5E8FB76-98FF-41A2-9046-3CA7C1999890}" type="slidenum">
              <a:rPr lang="en-US" smtClean="0"/>
              <a:t>10</a:t>
            </a:fld>
            <a:endParaRPr lang="en-US"/>
          </a:p>
        </p:txBody>
      </p:sp>
    </p:spTree>
    <p:extLst>
      <p:ext uri="{BB962C8B-B14F-4D97-AF65-F5344CB8AC3E}">
        <p14:creationId xmlns:p14="http://schemas.microsoft.com/office/powerpoint/2010/main" val="2968612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Unsupervised learning. This is when you give a computer a set of data and ask it to find correlations. </a:t>
            </a:r>
          </a:p>
          <a:p>
            <a:endParaRPr lang="en-US" dirty="0"/>
          </a:p>
          <a:p>
            <a:endParaRPr lang="en-US" dirty="0"/>
          </a:p>
        </p:txBody>
      </p:sp>
      <p:sp>
        <p:nvSpPr>
          <p:cNvPr id="4" name="Slide Number Placeholder 3"/>
          <p:cNvSpPr>
            <a:spLocks noGrp="1"/>
          </p:cNvSpPr>
          <p:nvPr>
            <p:ph type="sldNum" sz="quarter" idx="5"/>
          </p:nvPr>
        </p:nvSpPr>
        <p:spPr/>
        <p:txBody>
          <a:bodyPr/>
          <a:lstStyle/>
          <a:p>
            <a:fld id="{B5E8FB76-98FF-41A2-9046-3CA7C1999890}" type="slidenum">
              <a:rPr lang="en-US" smtClean="0"/>
              <a:t>11</a:t>
            </a:fld>
            <a:endParaRPr lang="en-US"/>
          </a:p>
        </p:txBody>
      </p:sp>
    </p:spTree>
    <p:extLst>
      <p:ext uri="{BB962C8B-B14F-4D97-AF65-F5344CB8AC3E}">
        <p14:creationId xmlns:p14="http://schemas.microsoft.com/office/powerpoint/2010/main" val="3835263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great for real-time monitoring or analysis with many unknown and unlabeled variables. Think of this as “Sort the Skittles” if you’ve ever given a kid a bag of skittles, looked back and they were sorted by color, that’s some unsupervised learning right there. </a:t>
            </a:r>
          </a:p>
          <a:p>
            <a:endParaRPr lang="en-US" dirty="0"/>
          </a:p>
          <a:p>
            <a:r>
              <a:rPr lang="en-US" dirty="0"/>
              <a:t>The computer can sometimes sort things in ways that humans would have not been able to see. And you can train it to sort things differently, and you can give the output labels after the fact but the algorithm will not know the label, only the properties that made the object like the others in the group.</a:t>
            </a:r>
          </a:p>
          <a:p>
            <a:endParaRPr lang="en-US" dirty="0"/>
          </a:p>
          <a:p>
            <a:r>
              <a:rPr lang="en-US" dirty="0"/>
              <a:t>To be clear:</a:t>
            </a:r>
          </a:p>
          <a:p>
            <a:r>
              <a:rPr lang="en-US" dirty="0"/>
              <a:t>You cannot expect this type of algorithm to find something for you by name, or predict the likelihood of an event happening. Ask Unsupervised ML Algorithms to sort things into groups for you. </a:t>
            </a:r>
          </a:p>
        </p:txBody>
      </p:sp>
      <p:sp>
        <p:nvSpPr>
          <p:cNvPr id="4" name="Slide Number Placeholder 3"/>
          <p:cNvSpPr>
            <a:spLocks noGrp="1"/>
          </p:cNvSpPr>
          <p:nvPr>
            <p:ph type="sldNum" sz="quarter" idx="5"/>
          </p:nvPr>
        </p:nvSpPr>
        <p:spPr/>
        <p:txBody>
          <a:bodyPr/>
          <a:lstStyle/>
          <a:p>
            <a:fld id="{B5E8FB76-98FF-41A2-9046-3CA7C1999890}" type="slidenum">
              <a:rPr lang="en-US" smtClean="0"/>
              <a:t>12</a:t>
            </a:fld>
            <a:endParaRPr lang="en-US"/>
          </a:p>
        </p:txBody>
      </p:sp>
    </p:spTree>
    <p:extLst>
      <p:ext uri="{BB962C8B-B14F-4D97-AF65-F5344CB8AC3E}">
        <p14:creationId xmlns:p14="http://schemas.microsoft.com/office/powerpoint/2010/main" val="3336717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Supervised learning is providing a smaller labeled data set for training and then having the program predict a future outcome based on previous experience. Flash cards are how humans experience Supervised Learning. </a:t>
            </a:r>
          </a:p>
          <a:p>
            <a:endParaRPr lang="en-US" dirty="0"/>
          </a:p>
          <a:p>
            <a:r>
              <a:rPr lang="en-US" dirty="0"/>
              <a:t>Supervised Learning by another computer is still considered supervised learning.</a:t>
            </a:r>
          </a:p>
          <a:p>
            <a:endParaRPr lang="en-US" dirty="0"/>
          </a:p>
          <a:p>
            <a:endParaRPr lang="en-US" dirty="0"/>
          </a:p>
        </p:txBody>
      </p:sp>
      <p:sp>
        <p:nvSpPr>
          <p:cNvPr id="4" name="Slide Number Placeholder 3"/>
          <p:cNvSpPr>
            <a:spLocks noGrp="1"/>
          </p:cNvSpPr>
          <p:nvPr>
            <p:ph type="sldNum" sz="quarter" idx="5"/>
          </p:nvPr>
        </p:nvSpPr>
        <p:spPr/>
        <p:txBody>
          <a:bodyPr/>
          <a:lstStyle/>
          <a:p>
            <a:fld id="{B5E8FB76-98FF-41A2-9046-3CA7C1999890}" type="slidenum">
              <a:rPr lang="en-US" smtClean="0"/>
              <a:t>13</a:t>
            </a:fld>
            <a:endParaRPr lang="en-US"/>
          </a:p>
        </p:txBody>
      </p:sp>
    </p:spTree>
    <p:extLst>
      <p:ext uri="{BB962C8B-B14F-4D97-AF65-F5344CB8AC3E}">
        <p14:creationId xmlns:p14="http://schemas.microsoft.com/office/powerpoint/2010/main" val="892009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supervised learning a training dataset is provided with labels. The algorithm uses the model to predict the outcome when it experiences a new input.</a:t>
            </a:r>
          </a:p>
          <a:p>
            <a:endParaRPr lang="en-US" dirty="0"/>
          </a:p>
          <a:p>
            <a:r>
              <a:rPr lang="en-US" dirty="0"/>
              <a:t>Here’s one example: feed a language recognition algorithm examples of good hotel reviews and bad hotel reviews, labeled accordingly. Then, the algorithm will be shown a hotel review it has never seen, [the input data], and guess if it is positive or negative. </a:t>
            </a:r>
          </a:p>
          <a:p>
            <a:br>
              <a:rPr lang="en-US" dirty="0"/>
            </a:br>
            <a:r>
              <a:rPr lang="en-US" dirty="0"/>
              <a:t>If you wish to change the algorithm you must add or remove data from the training set and retrain the algorithm and retrain from the beginning.  Another computer can be the ‘trainer’ in this model, it’s still supervised learning.  In that case a sample test is included along with the training data and the computer will test itself for accuracy as it trains. </a:t>
            </a:r>
          </a:p>
          <a:p>
            <a:endParaRPr lang="en-US" dirty="0"/>
          </a:p>
        </p:txBody>
      </p:sp>
      <p:sp>
        <p:nvSpPr>
          <p:cNvPr id="4" name="Slide Number Placeholder 3"/>
          <p:cNvSpPr>
            <a:spLocks noGrp="1"/>
          </p:cNvSpPr>
          <p:nvPr>
            <p:ph type="sldNum" sz="quarter" idx="5"/>
          </p:nvPr>
        </p:nvSpPr>
        <p:spPr/>
        <p:txBody>
          <a:bodyPr/>
          <a:lstStyle/>
          <a:p>
            <a:fld id="{B5E8FB76-98FF-41A2-9046-3CA7C1999890}" type="slidenum">
              <a:rPr lang="en-US" smtClean="0"/>
              <a:t>14</a:t>
            </a:fld>
            <a:endParaRPr lang="en-US"/>
          </a:p>
        </p:txBody>
      </p:sp>
    </p:spTree>
    <p:extLst>
      <p:ext uri="{BB962C8B-B14F-4D97-AF65-F5344CB8AC3E}">
        <p14:creationId xmlns:p14="http://schemas.microsoft.com/office/powerpoint/2010/main" val="324128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FME is a database injection tool that brings data into geospatial databases, in this instance it is looking at photos from video data driving along streets and it is finding the stop signs along the way. Combined with GPS Sensor data, the program can recognize a sign and input the location into the database. </a:t>
            </a:r>
          </a:p>
          <a:p>
            <a:endParaRPr lang="en-US" dirty="0"/>
          </a:p>
          <a:p>
            <a:r>
              <a:rPr lang="en-US" dirty="0"/>
              <a:t>The size of the dataset matters, if you were finding more than just signs, it would be a task too great for Machine Learning and better fit for Deep Learning. </a:t>
            </a:r>
          </a:p>
          <a:p>
            <a:r>
              <a:rPr lang="en-US" dirty="0"/>
              <a:t>If you were classifying every single sign that was encountered, you would have to do so much brute force calculation so quickly that it would soon get bogged down and not be possible in city conditions where signs are all over the place. Plus there’s the question about what happens when brand new sign type appears? </a:t>
            </a:r>
          </a:p>
          <a:p>
            <a:endParaRPr lang="en-US" dirty="0"/>
          </a:p>
          <a:p>
            <a:r>
              <a:rPr lang="en-US" dirty="0"/>
              <a:t>Machine Learning can only classify objects that it finds, and it can only classify objects that it knows, so if it experiences something completely new it will theoretically not take any action, in some occurrences it may take a guess at labeling it but will label it incorrectly because it doesn’t have that word in its vocabulary. </a:t>
            </a:r>
          </a:p>
        </p:txBody>
      </p:sp>
      <p:sp>
        <p:nvSpPr>
          <p:cNvPr id="4" name="Slide Number Placeholder 3"/>
          <p:cNvSpPr>
            <a:spLocks noGrp="1"/>
          </p:cNvSpPr>
          <p:nvPr>
            <p:ph type="sldNum" sz="quarter" idx="5"/>
          </p:nvPr>
        </p:nvSpPr>
        <p:spPr/>
        <p:txBody>
          <a:bodyPr/>
          <a:lstStyle/>
          <a:p>
            <a:fld id="{B5E8FB76-98FF-41A2-9046-3CA7C1999890}" type="slidenum">
              <a:rPr lang="en-US" smtClean="0"/>
              <a:t>15</a:t>
            </a:fld>
            <a:endParaRPr lang="en-US"/>
          </a:p>
        </p:txBody>
      </p:sp>
    </p:spTree>
    <p:extLst>
      <p:ext uri="{BB962C8B-B14F-4D97-AF65-F5344CB8AC3E}">
        <p14:creationId xmlns:p14="http://schemas.microsoft.com/office/powerpoint/2010/main" val="306512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type of learning is reinforced learning, and this is where we’re specifically going to talk about Deep Learning and Neural Networks. </a:t>
            </a:r>
          </a:p>
          <a:p>
            <a:r>
              <a:rPr lang="en-US" dirty="0"/>
              <a:t>Remember that deep learning can’t tell you why it decided something, it can only point to a non-labeled node as the source of the decision.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dirty="0">
                <a:solidFill>
                  <a:srgbClr val="7F7F7F"/>
                </a:solidFill>
                <a:latin typeface="+mn-lt"/>
                <a:cs typeface="Calibri"/>
              </a:rPr>
              <a:t>Application: “Show me other images like the one I’m about to show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5" dirty="0">
              <a:solidFill>
                <a:srgbClr val="7F7F7F"/>
              </a:solidFill>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dirty="0">
                <a:solidFill>
                  <a:srgbClr val="7F7F7F"/>
                </a:solidFill>
                <a:latin typeface="+mn-lt"/>
                <a:cs typeface="Calibri"/>
              </a:rPr>
              <a:t>[Throw a mountain of data at it and stand back]</a:t>
            </a:r>
            <a:endParaRPr lang="en-US" sz="1200" dirty="0">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B5E8FB76-98FF-41A2-9046-3CA7C1999890}" type="slidenum">
              <a:rPr lang="en-US" smtClean="0"/>
              <a:t>16</a:t>
            </a:fld>
            <a:endParaRPr lang="en-US"/>
          </a:p>
        </p:txBody>
      </p:sp>
    </p:spTree>
    <p:extLst>
      <p:ext uri="{BB962C8B-B14F-4D97-AF65-F5344CB8AC3E}">
        <p14:creationId xmlns:p14="http://schemas.microsoft.com/office/powerpoint/2010/main" val="2295683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Reinforced learning, the steps here are create the environment. This is “asking the question.” Keep in mind that you must ask the question in the proper way to set up a good environment. </a:t>
            </a:r>
          </a:p>
          <a:p>
            <a:endParaRPr lang="en-US" dirty="0"/>
          </a:p>
          <a:p>
            <a:r>
              <a:rPr lang="en-US" dirty="0"/>
              <a:t>Then create and validate the agent. That is, set the parameters that it can work with. And then stand back and watch what it does. </a:t>
            </a:r>
          </a:p>
          <a:p>
            <a:endParaRPr lang="en-US" dirty="0"/>
          </a:p>
          <a:p>
            <a:r>
              <a:rPr lang="en-US" dirty="0"/>
              <a:t>If this were a Pavlov situation, the Agent would be the dog, the environment would be the bell the observation would be the dog hearing the bell, the action would be the dog salivating, and the food would be the reward from the environment. </a:t>
            </a:r>
          </a:p>
          <a:p>
            <a:endParaRPr lang="en-US" dirty="0"/>
          </a:p>
        </p:txBody>
      </p:sp>
      <p:sp>
        <p:nvSpPr>
          <p:cNvPr id="4" name="Slide Number Placeholder 3"/>
          <p:cNvSpPr>
            <a:spLocks noGrp="1"/>
          </p:cNvSpPr>
          <p:nvPr>
            <p:ph type="sldNum" sz="quarter" idx="5"/>
          </p:nvPr>
        </p:nvSpPr>
        <p:spPr/>
        <p:txBody>
          <a:bodyPr/>
          <a:lstStyle/>
          <a:p>
            <a:fld id="{B5E8FB76-98FF-41A2-9046-3CA7C1999890}" type="slidenum">
              <a:rPr lang="en-US" smtClean="0"/>
              <a:t>17</a:t>
            </a:fld>
            <a:endParaRPr lang="en-US"/>
          </a:p>
        </p:txBody>
      </p:sp>
    </p:spTree>
    <p:extLst>
      <p:ext uri="{BB962C8B-B14F-4D97-AF65-F5344CB8AC3E}">
        <p14:creationId xmlns:p14="http://schemas.microsoft.com/office/powerpoint/2010/main" val="1998579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deep learning algorithm that can be run on a piece of hardware that is owned, or on EIVA’s server in the cloud. It can detect 30+ types of objects common in subsea pipeline inspection and IRM activities and classify them  with labels and probabilities. </a:t>
            </a:r>
          </a:p>
          <a:p>
            <a:endParaRPr lang="en-US" dirty="0"/>
          </a:p>
          <a:p>
            <a:r>
              <a:rPr lang="en-US" dirty="0"/>
              <a:t>Right now the O&amp;G industry is the biggest participant in this algorithm, but there are many applications for biologists to use this same tool so stay tuned for how fisheries and biology can use this same tool to their advantage. </a:t>
            </a:r>
          </a:p>
          <a:p>
            <a:endParaRPr lang="en-US" dirty="0"/>
          </a:p>
          <a:p>
            <a:r>
              <a:rPr lang="en-US" dirty="0"/>
              <a:t>One disadvantage is the ability to be intuitive. Each frame exists out of time from the rest. A human can get in a rhythm of marking a field joint or an anode every 12 meters, and if one is missed they will sense that it’s been a too long since they’ve seen an anode on the screen. Deep Learning cannot know this unless it was give some kind of baseline such as an as-built to reference and compare against. </a:t>
            </a:r>
          </a:p>
          <a:p>
            <a:endParaRPr lang="en-US" dirty="0"/>
          </a:p>
          <a:p>
            <a:r>
              <a:rPr lang="en-US" dirty="0"/>
              <a:t>We are going to use this example to show the steps of how you would develop a deep learning model. First you will start with a single division, in this case it is going to be Man Made or Natural objects, since everything subsea falls into one of those categories.</a:t>
            </a:r>
          </a:p>
        </p:txBody>
      </p:sp>
      <p:sp>
        <p:nvSpPr>
          <p:cNvPr id="4" name="Slide Number Placeholder 3"/>
          <p:cNvSpPr>
            <a:spLocks noGrp="1"/>
          </p:cNvSpPr>
          <p:nvPr>
            <p:ph type="sldNum" sz="quarter" idx="5"/>
          </p:nvPr>
        </p:nvSpPr>
        <p:spPr/>
        <p:txBody>
          <a:bodyPr/>
          <a:lstStyle/>
          <a:p>
            <a:fld id="{B5E8FB76-98FF-41A2-9046-3CA7C1999890}" type="slidenum">
              <a:rPr lang="en-US" smtClean="0"/>
              <a:t>18</a:t>
            </a:fld>
            <a:endParaRPr lang="en-US"/>
          </a:p>
        </p:txBody>
      </p:sp>
    </p:spTree>
    <p:extLst>
      <p:ext uri="{BB962C8B-B14F-4D97-AF65-F5344CB8AC3E}">
        <p14:creationId xmlns:p14="http://schemas.microsoft.com/office/powerpoint/2010/main" val="2689940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by defining the non-pipe area, then ask it to define the non pipe area until it begins to guess correctly with a very high accuracy. </a:t>
            </a:r>
          </a:p>
        </p:txBody>
      </p:sp>
      <p:sp>
        <p:nvSpPr>
          <p:cNvPr id="4" name="Slide Number Placeholder 3"/>
          <p:cNvSpPr>
            <a:spLocks noGrp="1"/>
          </p:cNvSpPr>
          <p:nvPr>
            <p:ph type="sldNum" sz="quarter" idx="5"/>
          </p:nvPr>
        </p:nvSpPr>
        <p:spPr/>
        <p:txBody>
          <a:bodyPr/>
          <a:lstStyle/>
          <a:p>
            <a:fld id="{B5E8FB76-98FF-41A2-9046-3CA7C1999890}" type="slidenum">
              <a:rPr lang="en-US" smtClean="0"/>
              <a:t>19</a:t>
            </a:fld>
            <a:endParaRPr lang="en-US"/>
          </a:p>
        </p:txBody>
      </p:sp>
    </p:spTree>
    <p:extLst>
      <p:ext uri="{BB962C8B-B14F-4D97-AF65-F5344CB8AC3E}">
        <p14:creationId xmlns:p14="http://schemas.microsoft.com/office/powerpoint/2010/main" val="3987298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Gartner Hype Cycle  is a research methodology that shows the stages that new technologies go through, and </a:t>
            </a:r>
            <a:r>
              <a:rPr lang="en-US"/>
              <a:t>it shows </a:t>
            </a:r>
            <a:r>
              <a:rPr lang="en-US" dirty="0"/>
              <a:t>that we’re about to get a rude awakening on what Machine Learning can and cannot do. Followed by the reality around the limitations of deep learning. But the fall off into the trough of disillusionment is a human reaction to having such inflated expectations.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could say that if we were to, um, for lack of a better term, “flatten this curve” of expectations here, you might not go through that tough of Disillusionment there. You have all seen something like that before.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5E8FB76-98FF-41A2-9046-3CA7C1999890}" type="slidenum">
              <a:rPr lang="en-US" smtClean="0"/>
              <a:t>2</a:t>
            </a:fld>
            <a:endParaRPr lang="en-US"/>
          </a:p>
        </p:txBody>
      </p:sp>
    </p:spTree>
    <p:extLst>
      <p:ext uri="{BB962C8B-B14F-4D97-AF65-F5344CB8AC3E}">
        <p14:creationId xmlns:p14="http://schemas.microsoft.com/office/powerpoint/2010/main" val="977787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Define the pipes</a:t>
            </a:r>
          </a:p>
        </p:txBody>
      </p:sp>
      <p:sp>
        <p:nvSpPr>
          <p:cNvPr id="4" name="Slide Number Placeholder 3"/>
          <p:cNvSpPr>
            <a:spLocks noGrp="1"/>
          </p:cNvSpPr>
          <p:nvPr>
            <p:ph type="sldNum" sz="quarter" idx="5"/>
          </p:nvPr>
        </p:nvSpPr>
        <p:spPr/>
        <p:txBody>
          <a:bodyPr/>
          <a:lstStyle/>
          <a:p>
            <a:fld id="{B5E8FB76-98FF-41A2-9046-3CA7C1999890}" type="slidenum">
              <a:rPr lang="en-US" smtClean="0"/>
              <a:t>20</a:t>
            </a:fld>
            <a:endParaRPr lang="en-US"/>
          </a:p>
        </p:txBody>
      </p:sp>
    </p:spTree>
    <p:extLst>
      <p:ext uri="{BB962C8B-B14F-4D97-AF65-F5344CB8AC3E}">
        <p14:creationId xmlns:p14="http://schemas.microsoft.com/office/powerpoint/2010/main" val="1786364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 it until it is as good at tracking pipes in images as humans are. This includes low resolution and low visibility situations. </a:t>
            </a:r>
          </a:p>
          <a:p>
            <a:endParaRPr lang="en-US" dirty="0"/>
          </a:p>
        </p:txBody>
      </p:sp>
      <p:sp>
        <p:nvSpPr>
          <p:cNvPr id="4" name="Slide Number Placeholder 3"/>
          <p:cNvSpPr>
            <a:spLocks noGrp="1"/>
          </p:cNvSpPr>
          <p:nvPr>
            <p:ph type="sldNum" sz="quarter" idx="5"/>
          </p:nvPr>
        </p:nvSpPr>
        <p:spPr/>
        <p:txBody>
          <a:bodyPr/>
          <a:lstStyle/>
          <a:p>
            <a:fld id="{B5E8FB76-98FF-41A2-9046-3CA7C1999890}" type="slidenum">
              <a:rPr lang="en-US" smtClean="0"/>
              <a:t>21</a:t>
            </a:fld>
            <a:endParaRPr lang="en-US"/>
          </a:p>
        </p:txBody>
      </p:sp>
    </p:spTree>
    <p:extLst>
      <p:ext uri="{BB962C8B-B14F-4D97-AF65-F5344CB8AC3E}">
        <p14:creationId xmlns:p14="http://schemas.microsoft.com/office/powerpoint/2010/main" val="2412947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young deep learning model might look like this. </a:t>
            </a:r>
          </a:p>
          <a:p>
            <a:r>
              <a:rPr lang="en-US" dirty="0"/>
              <a:t>From here the decision can be taken about the man made or the natural features. Right now this looks like a basic Machine Learning algorithm, but it will continue to connect nodes as the training goes on. </a:t>
            </a:r>
          </a:p>
          <a:p>
            <a:endParaRPr lang="en-US" dirty="0"/>
          </a:p>
          <a:p>
            <a:r>
              <a:rPr lang="en-US" dirty="0"/>
              <a:t>The users are only controlling the green outputs, they really have no control over the two nodes in the middle, their actual name has no significance to the user, it might as well be a single black box. </a:t>
            </a:r>
          </a:p>
          <a:p>
            <a:endParaRPr lang="en-US" dirty="0"/>
          </a:p>
          <a:p>
            <a:r>
              <a:rPr lang="en-US" dirty="0"/>
              <a:t>Here are some examples of data that was fed into the system with some guidance from the environment. </a:t>
            </a:r>
          </a:p>
        </p:txBody>
      </p:sp>
      <p:sp>
        <p:nvSpPr>
          <p:cNvPr id="4" name="Slide Number Placeholder 3"/>
          <p:cNvSpPr>
            <a:spLocks noGrp="1"/>
          </p:cNvSpPr>
          <p:nvPr>
            <p:ph type="sldNum" sz="quarter" idx="5"/>
          </p:nvPr>
        </p:nvSpPr>
        <p:spPr/>
        <p:txBody>
          <a:bodyPr/>
          <a:lstStyle/>
          <a:p>
            <a:fld id="{B5E8FB76-98FF-41A2-9046-3CA7C1999890}" type="slidenum">
              <a:rPr lang="en-US" smtClean="0"/>
              <a:t>22</a:t>
            </a:fld>
            <a:endParaRPr lang="en-US"/>
          </a:p>
        </p:txBody>
      </p:sp>
    </p:spTree>
    <p:extLst>
      <p:ext uri="{BB962C8B-B14F-4D97-AF65-F5344CB8AC3E}">
        <p14:creationId xmlns:p14="http://schemas.microsoft.com/office/powerpoint/2010/main" val="4219449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get it to start recognizing more and more objects, and this is where Deep learning starts to separate from Machine learning. In reality this would begin to become more </a:t>
            </a:r>
            <a:r>
              <a:rPr lang="en-US" dirty="0" err="1"/>
              <a:t>etherial</a:t>
            </a:r>
            <a:r>
              <a:rPr lang="en-US" dirty="0"/>
              <a:t> in the sense that the blue nodes in the middle would no longer be labeled.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someone wanted to use this algorithm to classify fish or coral, it could be expanded without degrading the accuracy or speed of the current model. The only increase will be in the  length of training. </a:t>
            </a:r>
          </a:p>
          <a:p>
            <a:endParaRPr lang="en-US" dirty="0"/>
          </a:p>
        </p:txBody>
      </p:sp>
      <p:sp>
        <p:nvSpPr>
          <p:cNvPr id="4" name="Slide Number Placeholder 3"/>
          <p:cNvSpPr>
            <a:spLocks noGrp="1"/>
          </p:cNvSpPr>
          <p:nvPr>
            <p:ph type="sldNum" sz="quarter" idx="5"/>
          </p:nvPr>
        </p:nvSpPr>
        <p:spPr/>
        <p:txBody>
          <a:bodyPr/>
          <a:lstStyle/>
          <a:p>
            <a:fld id="{B5E8FB76-98FF-41A2-9046-3CA7C1999890}" type="slidenum">
              <a:rPr lang="en-US" smtClean="0"/>
              <a:t>26</a:t>
            </a:fld>
            <a:endParaRPr lang="en-US"/>
          </a:p>
        </p:txBody>
      </p:sp>
    </p:spTree>
    <p:extLst>
      <p:ext uri="{BB962C8B-B14F-4D97-AF65-F5344CB8AC3E}">
        <p14:creationId xmlns:p14="http://schemas.microsoft.com/office/powerpoint/2010/main" val="3196800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 Box looks like this, in the upper left is a </a:t>
            </a:r>
            <a:r>
              <a:rPr lang="en-US" dirty="0" err="1"/>
              <a:t>sidescan</a:t>
            </a:r>
            <a:r>
              <a:rPr lang="en-US" dirty="0"/>
              <a:t> image with two targets. To the right is the probability heat map, and in the lower left it shows the two objects that triggered the detection. </a:t>
            </a:r>
          </a:p>
          <a:p>
            <a:endParaRPr lang="en-US" dirty="0"/>
          </a:p>
          <a:p>
            <a:r>
              <a:rPr lang="en-US" dirty="0"/>
              <a:t>Here, Deep learning is looking for anomalies that are not part of the natural seabed. We are unsure how the computer determines an anomaly, only that we showed it examples of seabed, and examples of other anomalies like what we wanted to find, and it is able to find more anomalies even if it has never encountered them, in future data.  </a:t>
            </a:r>
          </a:p>
        </p:txBody>
      </p:sp>
      <p:sp>
        <p:nvSpPr>
          <p:cNvPr id="4" name="Slide Number Placeholder 3"/>
          <p:cNvSpPr>
            <a:spLocks noGrp="1"/>
          </p:cNvSpPr>
          <p:nvPr>
            <p:ph type="sldNum" sz="quarter" idx="5"/>
          </p:nvPr>
        </p:nvSpPr>
        <p:spPr/>
        <p:txBody>
          <a:bodyPr/>
          <a:lstStyle/>
          <a:p>
            <a:fld id="{B5E8FB76-98FF-41A2-9046-3CA7C1999890}" type="slidenum">
              <a:rPr lang="en-US" smtClean="0"/>
              <a:t>27</a:t>
            </a:fld>
            <a:endParaRPr lang="en-US"/>
          </a:p>
        </p:txBody>
      </p:sp>
    </p:spTree>
    <p:extLst>
      <p:ext uri="{BB962C8B-B14F-4D97-AF65-F5344CB8AC3E}">
        <p14:creationId xmlns:p14="http://schemas.microsoft.com/office/powerpoint/2010/main" val="3576550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while machine learning can do simple tasks like humans, it takes a deep learning neural network to do some of the more complex processes. If we expect one to perform like the other, the whole thing fail’s and we end up in Gartner’s trough of disillusionment.</a:t>
            </a:r>
          </a:p>
          <a:p>
            <a:endParaRPr lang="en-US" dirty="0"/>
          </a:p>
          <a:p>
            <a:endParaRPr lang="en-US" dirty="0"/>
          </a:p>
        </p:txBody>
      </p:sp>
      <p:sp>
        <p:nvSpPr>
          <p:cNvPr id="4" name="Slide Number Placeholder 3"/>
          <p:cNvSpPr>
            <a:spLocks noGrp="1"/>
          </p:cNvSpPr>
          <p:nvPr>
            <p:ph type="sldNum" sz="quarter" idx="5"/>
          </p:nvPr>
        </p:nvSpPr>
        <p:spPr/>
        <p:txBody>
          <a:bodyPr/>
          <a:lstStyle/>
          <a:p>
            <a:fld id="{B5E8FB76-98FF-41A2-9046-3CA7C1999890}" type="slidenum">
              <a:rPr lang="en-US" smtClean="0"/>
              <a:t>28</a:t>
            </a:fld>
            <a:endParaRPr lang="en-US"/>
          </a:p>
        </p:txBody>
      </p:sp>
    </p:spTree>
    <p:extLst>
      <p:ext uri="{BB962C8B-B14F-4D97-AF65-F5344CB8AC3E}">
        <p14:creationId xmlns:p14="http://schemas.microsoft.com/office/powerpoint/2010/main" val="3089342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this environment was defined: Incentive was given for weight reduction while retaining structural strength, the model found this design. </a:t>
            </a:r>
          </a:p>
          <a:p>
            <a:endParaRPr lang="en-US" dirty="0"/>
          </a:p>
          <a:p>
            <a:r>
              <a:rPr lang="en-US" dirty="0"/>
              <a:t>Half the size, stronger, and uses less material.</a:t>
            </a:r>
          </a:p>
          <a:p>
            <a:endParaRPr lang="en-US" dirty="0"/>
          </a:p>
          <a:p>
            <a:r>
              <a:rPr lang="en-US" dirty="0"/>
              <a:t>Image courtesy Medium.com</a:t>
            </a:r>
          </a:p>
        </p:txBody>
      </p:sp>
      <p:sp>
        <p:nvSpPr>
          <p:cNvPr id="4" name="Slide Number Placeholder 3"/>
          <p:cNvSpPr>
            <a:spLocks noGrp="1"/>
          </p:cNvSpPr>
          <p:nvPr>
            <p:ph type="sldNum" sz="quarter" idx="5"/>
          </p:nvPr>
        </p:nvSpPr>
        <p:spPr/>
        <p:txBody>
          <a:bodyPr/>
          <a:lstStyle/>
          <a:p>
            <a:fld id="{B5E8FB76-98FF-41A2-9046-3CA7C1999890}" type="slidenum">
              <a:rPr lang="en-US" smtClean="0"/>
              <a:t>29</a:t>
            </a:fld>
            <a:endParaRPr lang="en-US"/>
          </a:p>
        </p:txBody>
      </p:sp>
    </p:spTree>
    <p:extLst>
      <p:ext uri="{BB962C8B-B14F-4D97-AF65-F5344CB8AC3E}">
        <p14:creationId xmlns:p14="http://schemas.microsoft.com/office/powerpoint/2010/main" val="1343493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question that was posed in the call for papers was: </a:t>
            </a:r>
            <a:r>
              <a:rPr lang="en-US" sz="1200" b="0" i="1" kern="1200" dirty="0">
                <a:solidFill>
                  <a:schemeClr val="tx1"/>
                </a:solidFill>
                <a:effectLst/>
                <a:latin typeface="+mn-lt"/>
                <a:ea typeface="+mn-ea"/>
                <a:cs typeface="+mn-cs"/>
              </a:rPr>
              <a:t>Who owns the data that is collected in the field, and does that data become a company asset?</a:t>
            </a:r>
          </a:p>
          <a:p>
            <a:r>
              <a:rPr lang="en-US" sz="1200" b="0" i="0" kern="1200" dirty="0">
                <a:solidFill>
                  <a:schemeClr val="tx1"/>
                </a:solidFill>
                <a:effectLst/>
                <a:latin typeface="+mn-lt"/>
                <a:ea typeface="+mn-ea"/>
                <a:cs typeface="+mn-cs"/>
              </a:rPr>
              <a:t>So what about this design?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With regards to this I was lucky enough to have a decision come out by the US Patent board while I was doing this, so my first question has been answered:</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courtesy Medium.com</a:t>
            </a:r>
          </a:p>
          <a:p>
            <a:endParaRPr lang="en-US" i="0" dirty="0"/>
          </a:p>
        </p:txBody>
      </p:sp>
      <p:sp>
        <p:nvSpPr>
          <p:cNvPr id="4" name="Slide Number Placeholder 3"/>
          <p:cNvSpPr>
            <a:spLocks noGrp="1"/>
          </p:cNvSpPr>
          <p:nvPr>
            <p:ph type="sldNum" sz="quarter" idx="5"/>
          </p:nvPr>
        </p:nvSpPr>
        <p:spPr/>
        <p:txBody>
          <a:bodyPr/>
          <a:lstStyle/>
          <a:p>
            <a:fld id="{B5E8FB76-98FF-41A2-9046-3CA7C1999890}" type="slidenum">
              <a:rPr lang="en-US" smtClean="0"/>
              <a:t>30</a:t>
            </a:fld>
            <a:endParaRPr lang="en-US"/>
          </a:p>
        </p:txBody>
      </p:sp>
    </p:spTree>
    <p:extLst>
      <p:ext uri="{BB962C8B-B14F-4D97-AF65-F5344CB8AC3E}">
        <p14:creationId xmlns:p14="http://schemas.microsoft.com/office/powerpoint/2010/main" val="1966845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inventor filing for a patent must be a person. </a:t>
            </a:r>
          </a:p>
          <a:p>
            <a:endParaRPr lang="en-US" dirty="0"/>
          </a:p>
          <a:p>
            <a:r>
              <a:rPr lang="en-US" dirty="0"/>
              <a:t>DABUS applied for co creatorship with a human and was denied on the basis that one of the co-inventors was not </a:t>
            </a:r>
            <a:r>
              <a:rPr lang="en-US"/>
              <a:t>a person. </a:t>
            </a:r>
            <a:endParaRPr lang="en-US" dirty="0"/>
          </a:p>
        </p:txBody>
      </p:sp>
      <p:sp>
        <p:nvSpPr>
          <p:cNvPr id="4" name="Slide Number Placeholder 3"/>
          <p:cNvSpPr>
            <a:spLocks noGrp="1"/>
          </p:cNvSpPr>
          <p:nvPr>
            <p:ph type="sldNum" sz="quarter" idx="5"/>
          </p:nvPr>
        </p:nvSpPr>
        <p:spPr/>
        <p:txBody>
          <a:bodyPr/>
          <a:lstStyle/>
          <a:p>
            <a:fld id="{B5E8FB76-98FF-41A2-9046-3CA7C1999890}" type="slidenum">
              <a:rPr lang="en-US" smtClean="0"/>
              <a:t>31</a:t>
            </a:fld>
            <a:endParaRPr lang="en-US"/>
          </a:p>
        </p:txBody>
      </p:sp>
    </p:spTree>
    <p:extLst>
      <p:ext uri="{BB962C8B-B14F-4D97-AF65-F5344CB8AC3E}">
        <p14:creationId xmlns:p14="http://schemas.microsoft.com/office/powerpoint/2010/main" val="2619114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your consideration I have a couple of things here that someone will need to start thinking about next. </a:t>
            </a:r>
          </a:p>
          <a:p>
            <a:endParaRPr lang="en-US" dirty="0"/>
          </a:p>
          <a:p>
            <a:r>
              <a:rPr lang="en-US" dirty="0"/>
              <a:t>A computer cannot file for a patent, but can it violate one without knowing?</a:t>
            </a:r>
          </a:p>
          <a:p>
            <a:endParaRPr lang="en-US" dirty="0"/>
          </a:p>
          <a:p>
            <a:r>
              <a:rPr lang="en-US" dirty="0"/>
              <a:t>And then speaking about “knowing” if a law requires a “knowing or willful” action. Can a computer program do this? </a:t>
            </a:r>
          </a:p>
          <a:p>
            <a:endParaRPr lang="en-US" dirty="0"/>
          </a:p>
          <a:p>
            <a:r>
              <a:rPr lang="en-US" dirty="0"/>
              <a:t>Food for thought? </a:t>
            </a:r>
          </a:p>
        </p:txBody>
      </p:sp>
      <p:sp>
        <p:nvSpPr>
          <p:cNvPr id="4" name="Slide Number Placeholder 3"/>
          <p:cNvSpPr>
            <a:spLocks noGrp="1"/>
          </p:cNvSpPr>
          <p:nvPr>
            <p:ph type="sldNum" sz="quarter" idx="5"/>
          </p:nvPr>
        </p:nvSpPr>
        <p:spPr/>
        <p:txBody>
          <a:bodyPr/>
          <a:lstStyle/>
          <a:p>
            <a:fld id="{B5E8FB76-98FF-41A2-9046-3CA7C1999890}" type="slidenum">
              <a:rPr lang="en-US" smtClean="0"/>
              <a:t>32</a:t>
            </a:fld>
            <a:endParaRPr lang="en-US"/>
          </a:p>
        </p:txBody>
      </p:sp>
    </p:spTree>
    <p:extLst>
      <p:ext uri="{BB962C8B-B14F-4D97-AF65-F5344CB8AC3E}">
        <p14:creationId xmlns:p14="http://schemas.microsoft.com/office/powerpoint/2010/main" val="1546219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title is a bit of a double entendre in that it suggests Deep Learning is in its adolescence and receiving grade school report cards, and also, that it is a bit misunderstood right now.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much in computer science is asking the right question, and one of the first questions regarding AI seem to be posed as “Can it do X,Y, or Z” which is the human task at hand. </a:t>
            </a:r>
          </a:p>
          <a:p>
            <a:endParaRPr lang="en-US" dirty="0"/>
          </a:p>
        </p:txBody>
      </p:sp>
      <p:sp>
        <p:nvSpPr>
          <p:cNvPr id="4" name="Slide Number Placeholder 3"/>
          <p:cNvSpPr>
            <a:spLocks noGrp="1"/>
          </p:cNvSpPr>
          <p:nvPr>
            <p:ph type="sldNum" sz="quarter" idx="5"/>
          </p:nvPr>
        </p:nvSpPr>
        <p:spPr/>
        <p:txBody>
          <a:bodyPr/>
          <a:lstStyle/>
          <a:p>
            <a:fld id="{B5E8FB76-98FF-41A2-9046-3CA7C1999890}" type="slidenum">
              <a:rPr lang="en-US" smtClean="0"/>
              <a:t>3</a:t>
            </a:fld>
            <a:endParaRPr lang="en-US"/>
          </a:p>
        </p:txBody>
      </p:sp>
    </p:spTree>
    <p:extLst>
      <p:ext uri="{BB962C8B-B14F-4D97-AF65-F5344CB8AC3E}">
        <p14:creationId xmlns:p14="http://schemas.microsoft.com/office/powerpoint/2010/main" val="2276200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as this technology grows and advances the question that should be asked is “What is this good at doing, and how else could we apply this effectively?” And that takes understanding of the differences and similarities. When you become aware of what Deep Learning is, and is not, you may start to notice it more and more frequently than you expected in your daily lives.</a:t>
            </a:r>
          </a:p>
          <a:p>
            <a:endParaRPr lang="en-US" dirty="0"/>
          </a:p>
          <a:p>
            <a:r>
              <a:rPr lang="en-US" dirty="0"/>
              <a:t>So Let’s take a look at the history, the differences, and some of the more popular ways of training computers to learn without explicitly programming them. </a:t>
            </a:r>
          </a:p>
          <a:p>
            <a:endParaRPr lang="en-US" dirty="0"/>
          </a:p>
        </p:txBody>
      </p:sp>
      <p:sp>
        <p:nvSpPr>
          <p:cNvPr id="4" name="Slide Number Placeholder 3"/>
          <p:cNvSpPr>
            <a:spLocks noGrp="1"/>
          </p:cNvSpPr>
          <p:nvPr>
            <p:ph type="sldNum" sz="quarter" idx="5"/>
          </p:nvPr>
        </p:nvSpPr>
        <p:spPr/>
        <p:txBody>
          <a:bodyPr/>
          <a:lstStyle/>
          <a:p>
            <a:fld id="{B5E8FB76-98FF-41A2-9046-3CA7C1999890}" type="slidenum">
              <a:rPr lang="en-US" smtClean="0"/>
              <a:t>4</a:t>
            </a:fld>
            <a:endParaRPr lang="en-US"/>
          </a:p>
        </p:txBody>
      </p:sp>
    </p:spTree>
    <p:extLst>
      <p:ext uri="{BB962C8B-B14F-4D97-AF65-F5344CB8AC3E}">
        <p14:creationId xmlns:p14="http://schemas.microsoft.com/office/powerpoint/2010/main" val="3686641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Artificial intelligence is a broader category including many programs that act like humans in different ways. </a:t>
            </a:r>
          </a:p>
          <a:p>
            <a:endParaRPr lang="en-US" b="1" dirty="0"/>
          </a:p>
          <a:p>
            <a:r>
              <a:rPr lang="en-US" b="1" dirty="0"/>
              <a:t>Robotics is a subcategory that focuses on moving like a human, or computer vision and NLP for seeing like a human, or speech recognition for hearing like a human.</a:t>
            </a:r>
            <a:endParaRPr lang="en-US" b="0" dirty="0"/>
          </a:p>
          <a:p>
            <a:endParaRPr lang="en-US" dirty="0"/>
          </a:p>
          <a:p>
            <a:endParaRPr lang="en-US" dirty="0"/>
          </a:p>
          <a:p>
            <a:endParaRPr lang="en-US" dirty="0"/>
          </a:p>
          <a:p>
            <a:r>
              <a:rPr lang="en-US" dirty="0"/>
              <a:t>Dates and information courtesy Forbes: </a:t>
            </a:r>
            <a:r>
              <a:rPr lang="en-US" dirty="0">
                <a:hlinkClick r:id="rId3"/>
              </a:rPr>
              <a:t>https://www.forbes.com/sites/gilpress/2016/12/30/a-very-short-history-of-artificial-intelligence-ai/#77629a5a6fba</a:t>
            </a:r>
            <a:endParaRPr lang="en-US" dirty="0"/>
          </a:p>
        </p:txBody>
      </p:sp>
      <p:sp>
        <p:nvSpPr>
          <p:cNvPr id="4" name="Slide Number Placeholder 3"/>
          <p:cNvSpPr>
            <a:spLocks noGrp="1"/>
          </p:cNvSpPr>
          <p:nvPr>
            <p:ph type="sldNum" sz="quarter" idx="5"/>
          </p:nvPr>
        </p:nvSpPr>
        <p:spPr/>
        <p:txBody>
          <a:bodyPr/>
          <a:lstStyle/>
          <a:p>
            <a:fld id="{B5E8FB76-98FF-41A2-9046-3CA7C1999890}" type="slidenum">
              <a:rPr lang="en-US" smtClean="0"/>
              <a:t>5</a:t>
            </a:fld>
            <a:endParaRPr lang="en-US"/>
          </a:p>
        </p:txBody>
      </p:sp>
    </p:spTree>
    <p:extLst>
      <p:ext uri="{BB962C8B-B14F-4D97-AF65-F5344CB8AC3E}">
        <p14:creationId xmlns:p14="http://schemas.microsoft.com/office/powerpoint/2010/main" val="3035090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Machine Learning is the sub-category of AI that focuses on machines reasoning and learning like humans.</a:t>
            </a:r>
          </a:p>
          <a:p>
            <a:endParaRPr lang="en-US" b="1" dirty="0"/>
          </a:p>
          <a:p>
            <a:r>
              <a:rPr lang="en-US" b="1" dirty="0"/>
              <a:t>They are algorithms with the ability to learn without being explicitly programmed.</a:t>
            </a:r>
          </a:p>
          <a:p>
            <a:endParaRPr lang="en-US" b="1" dirty="0"/>
          </a:p>
          <a:p>
            <a:r>
              <a:rPr lang="en-US" b="0" dirty="0"/>
              <a:t>Expand as needed. Post Office, IBM’s Watson was machine learning even though it started to handle very large data sets, it could only do relatively simple tasks, like play chess. </a:t>
            </a:r>
          </a:p>
          <a:p>
            <a:endParaRPr lang="en-US" dirty="0"/>
          </a:p>
          <a:p>
            <a:endParaRPr lang="en-US" dirty="0"/>
          </a:p>
          <a:p>
            <a:endParaRPr lang="en-US" dirty="0"/>
          </a:p>
          <a:p>
            <a:r>
              <a:rPr lang="en-US" dirty="0"/>
              <a:t>Dates and information courtesy Forbes: </a:t>
            </a:r>
            <a:r>
              <a:rPr lang="en-US" dirty="0">
                <a:hlinkClick r:id="rId3"/>
              </a:rPr>
              <a:t>https://www.forbes.com/sites/gilpress/2016/12/30/a-very-short-history-of-artificial-intelligence-ai/#77629a5a6fba</a:t>
            </a:r>
            <a:endParaRPr lang="en-US" dirty="0"/>
          </a:p>
        </p:txBody>
      </p:sp>
      <p:sp>
        <p:nvSpPr>
          <p:cNvPr id="4" name="Slide Number Placeholder 3"/>
          <p:cNvSpPr>
            <a:spLocks noGrp="1"/>
          </p:cNvSpPr>
          <p:nvPr>
            <p:ph type="sldNum" sz="quarter" idx="5"/>
          </p:nvPr>
        </p:nvSpPr>
        <p:spPr/>
        <p:txBody>
          <a:bodyPr/>
          <a:lstStyle/>
          <a:p>
            <a:fld id="{B5E8FB76-98FF-41A2-9046-3CA7C1999890}" type="slidenum">
              <a:rPr lang="en-US" smtClean="0"/>
              <a:t>6</a:t>
            </a:fld>
            <a:endParaRPr lang="en-US"/>
          </a:p>
        </p:txBody>
      </p:sp>
    </p:spTree>
    <p:extLst>
      <p:ext uri="{BB962C8B-B14F-4D97-AF65-F5344CB8AC3E}">
        <p14:creationId xmlns:p14="http://schemas.microsoft.com/office/powerpoint/2010/main" val="3775766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Deep learning specifically uses neural networks to solve complex tasks. Deep Learning can see trends or correlations that humans cannot. </a:t>
            </a:r>
          </a:p>
          <a:p>
            <a:endParaRPr lang="en-US" dirty="0"/>
          </a:p>
          <a:p>
            <a:r>
              <a:rPr lang="en-US" dirty="0"/>
              <a:t>-Big Data means Deep Learning in most cases. </a:t>
            </a:r>
          </a:p>
          <a:p>
            <a:endParaRPr lang="en-US" dirty="0"/>
          </a:p>
          <a:p>
            <a:endParaRPr lang="en-US" dirty="0"/>
          </a:p>
          <a:p>
            <a:endParaRPr lang="en-US" dirty="0"/>
          </a:p>
          <a:p>
            <a:r>
              <a:rPr lang="en-US" dirty="0"/>
              <a:t>Dates and information courtesy Forbes: </a:t>
            </a:r>
            <a:r>
              <a:rPr lang="en-US" dirty="0">
                <a:hlinkClick r:id="rId3"/>
              </a:rPr>
              <a:t>https://www.forbes.com/sites/gilpress/2016/12/30/a-very-short-history-of-artificial-intelligence-ai/#77629a5a6fba</a:t>
            </a:r>
            <a:endParaRPr lang="en-US" dirty="0"/>
          </a:p>
        </p:txBody>
      </p:sp>
      <p:sp>
        <p:nvSpPr>
          <p:cNvPr id="4" name="Slide Number Placeholder 3"/>
          <p:cNvSpPr>
            <a:spLocks noGrp="1"/>
          </p:cNvSpPr>
          <p:nvPr>
            <p:ph type="sldNum" sz="quarter" idx="5"/>
          </p:nvPr>
        </p:nvSpPr>
        <p:spPr/>
        <p:txBody>
          <a:bodyPr/>
          <a:lstStyle/>
          <a:p>
            <a:fld id="{B5E8FB76-98FF-41A2-9046-3CA7C1999890}" type="slidenum">
              <a:rPr lang="en-US" smtClean="0"/>
              <a:t>7</a:t>
            </a:fld>
            <a:endParaRPr lang="en-US"/>
          </a:p>
        </p:txBody>
      </p:sp>
    </p:spTree>
    <p:extLst>
      <p:ext uri="{BB962C8B-B14F-4D97-AF65-F5344CB8AC3E}">
        <p14:creationId xmlns:p14="http://schemas.microsoft.com/office/powerpoint/2010/main" val="454902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 is a subcategory of AI, uses small training datasets to predict the outcome of a future event.</a:t>
            </a:r>
          </a:p>
          <a:p>
            <a:r>
              <a:rPr lang="en-US" dirty="0"/>
              <a:t>Outcomes can be queried for information and can present quantitative results for their answers.</a:t>
            </a:r>
          </a:p>
          <a:p>
            <a:endParaRPr lang="en-US" dirty="0"/>
          </a:p>
          <a:p>
            <a:r>
              <a:rPr lang="en-US" dirty="0"/>
              <a:t>An example of these results is:</a:t>
            </a:r>
          </a:p>
          <a:p>
            <a:r>
              <a:rPr lang="en-US" dirty="0"/>
              <a:t>Step 1 extract features. (provides a finite number of features)</a:t>
            </a:r>
          </a:p>
          <a:p>
            <a:r>
              <a:rPr lang="en-US" dirty="0"/>
              <a:t>Step 2 run each feature through the “Is it a cat” program.  Get answer. Yes</a:t>
            </a:r>
          </a:p>
          <a:p>
            <a:r>
              <a:rPr lang="en-US" dirty="0"/>
              <a:t>Step 3 (if needed) run each feature through the “is it a dog” program. Get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DL is a subcategory of ML, uses large training datasets to create a neural network that perform a larger tasks with multiple variables.</a:t>
            </a:r>
          </a:p>
          <a:p>
            <a:r>
              <a:rPr lang="en-US" dirty="0"/>
              <a:t>It can only point to a node or nodes and show that it contributed to the result, but there is no label associated with the nodes for the user to interpret.</a:t>
            </a:r>
          </a:p>
          <a:p>
            <a:r>
              <a:rPr lang="en-US" dirty="0"/>
              <a:t>Step 1 – “name the type of cat in the photo.” Get answer: Russian Blue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-REALLY BIG TRAINING DATA SETS. REALLY BIG SAMPLE SETS: Traditional machine learning breaks down at this point because it has to go through each option with brute force. Neural networks can do multiple sub-tasks at once to achieve a larger goal. Even to the data scientists who work with these things they are very “Black Box.” </a:t>
            </a:r>
          </a:p>
          <a:p>
            <a:endParaRPr lang="en-US" dirty="0"/>
          </a:p>
          <a:p>
            <a:endParaRPr lang="en-US" dirty="0"/>
          </a:p>
        </p:txBody>
      </p:sp>
      <p:sp>
        <p:nvSpPr>
          <p:cNvPr id="4" name="Slide Number Placeholder 3"/>
          <p:cNvSpPr>
            <a:spLocks noGrp="1"/>
          </p:cNvSpPr>
          <p:nvPr>
            <p:ph type="sldNum" sz="quarter" idx="5"/>
          </p:nvPr>
        </p:nvSpPr>
        <p:spPr/>
        <p:txBody>
          <a:bodyPr/>
          <a:lstStyle/>
          <a:p>
            <a:fld id="{B5E8FB76-98FF-41A2-9046-3CA7C1999890}" type="slidenum">
              <a:rPr lang="en-US" smtClean="0"/>
              <a:t>8</a:t>
            </a:fld>
            <a:endParaRPr lang="en-US"/>
          </a:p>
        </p:txBody>
      </p:sp>
    </p:spTree>
    <p:extLst>
      <p:ext uri="{BB962C8B-B14F-4D97-AF65-F5344CB8AC3E}">
        <p14:creationId xmlns:p14="http://schemas.microsoft.com/office/powerpoint/2010/main" val="3661853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just go handing the keys to the city over to the bots, let’s try to understand them a little better by looking at three ways computers learn without specifically being programmed </a:t>
            </a:r>
          </a:p>
          <a:p>
            <a:endParaRPr lang="en-US" dirty="0"/>
          </a:p>
          <a:p>
            <a:r>
              <a:rPr lang="en-US" dirty="0"/>
              <a:t>(There are more than three ways, but here we will cover three of the main ways that computers can learn.)</a:t>
            </a:r>
          </a:p>
        </p:txBody>
      </p:sp>
      <p:sp>
        <p:nvSpPr>
          <p:cNvPr id="4" name="Slide Number Placeholder 3"/>
          <p:cNvSpPr>
            <a:spLocks noGrp="1"/>
          </p:cNvSpPr>
          <p:nvPr>
            <p:ph type="sldNum" sz="quarter" idx="5"/>
          </p:nvPr>
        </p:nvSpPr>
        <p:spPr/>
        <p:txBody>
          <a:bodyPr/>
          <a:lstStyle/>
          <a:p>
            <a:fld id="{B5E8FB76-98FF-41A2-9046-3CA7C1999890}" type="slidenum">
              <a:rPr lang="en-US" smtClean="0"/>
              <a:t>9</a:t>
            </a:fld>
            <a:endParaRPr lang="en-US"/>
          </a:p>
        </p:txBody>
      </p:sp>
    </p:spTree>
    <p:extLst>
      <p:ext uri="{BB962C8B-B14F-4D97-AF65-F5344CB8AC3E}">
        <p14:creationId xmlns:p14="http://schemas.microsoft.com/office/powerpoint/2010/main" val="50022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102147" y="333811"/>
            <a:ext cx="262255" cy="260985"/>
          </a:xfrm>
          <a:custGeom>
            <a:avLst/>
            <a:gdLst/>
            <a:ahLst/>
            <a:cxnLst/>
            <a:rect l="l" t="t" r="r" b="b"/>
            <a:pathLst>
              <a:path w="262254" h="260984">
                <a:moveTo>
                  <a:pt x="131013" y="0"/>
                </a:moveTo>
                <a:lnTo>
                  <a:pt x="80018" y="10240"/>
                </a:lnTo>
                <a:lnTo>
                  <a:pt x="38374" y="38166"/>
                </a:lnTo>
                <a:lnTo>
                  <a:pt x="10296" y="79584"/>
                </a:lnTo>
                <a:lnTo>
                  <a:pt x="0" y="130301"/>
                </a:lnTo>
                <a:lnTo>
                  <a:pt x="10296" y="181019"/>
                </a:lnTo>
                <a:lnTo>
                  <a:pt x="38374" y="222437"/>
                </a:lnTo>
                <a:lnTo>
                  <a:pt x="80018" y="250363"/>
                </a:lnTo>
                <a:lnTo>
                  <a:pt x="131013" y="260603"/>
                </a:lnTo>
                <a:lnTo>
                  <a:pt x="182007" y="250363"/>
                </a:lnTo>
                <a:lnTo>
                  <a:pt x="223651" y="222437"/>
                </a:lnTo>
                <a:lnTo>
                  <a:pt x="251730" y="181019"/>
                </a:lnTo>
                <a:lnTo>
                  <a:pt x="262026" y="130301"/>
                </a:lnTo>
                <a:lnTo>
                  <a:pt x="251730" y="79584"/>
                </a:lnTo>
                <a:lnTo>
                  <a:pt x="223651" y="38166"/>
                </a:lnTo>
                <a:lnTo>
                  <a:pt x="182007" y="10240"/>
                </a:lnTo>
                <a:lnTo>
                  <a:pt x="131013" y="0"/>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a:xfrm>
            <a:off x="4941429" y="702055"/>
            <a:ext cx="2309141" cy="528319"/>
          </a:xfrm>
          <a:prstGeom prst="rect">
            <a:avLst/>
          </a:prstGeom>
        </p:spPr>
        <p:txBody>
          <a:bodyPr wrap="square" lIns="0" tIns="0" rIns="0" bIns="0">
            <a:spAutoFit/>
          </a:bodyPr>
          <a:lstStyle>
            <a:lvl1pPr>
              <a:defRPr sz="3300" b="0" i="0">
                <a:solidFill>
                  <a:schemeClr val="tx1"/>
                </a:solidFill>
                <a:latin typeface="Calibri"/>
                <a:cs typeface="Calibri"/>
              </a:defRPr>
            </a:lvl1pPr>
          </a:lstStyle>
          <a:p>
            <a:endParaRPr/>
          </a:p>
        </p:txBody>
      </p:sp>
      <p:sp>
        <p:nvSpPr>
          <p:cNvPr id="3" name="Holder 3"/>
          <p:cNvSpPr>
            <a:spLocks noGrp="1"/>
          </p:cNvSpPr>
          <p:nvPr>
            <p:ph type="body" idx="1"/>
          </p:nvPr>
        </p:nvSpPr>
        <p:spPr>
          <a:xfrm>
            <a:off x="852497" y="1392428"/>
            <a:ext cx="10487005" cy="422021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5/1/2020</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emf"/></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4.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ow Machine Learning and AI Aid in Proactive Analytics - ClicData">
            <a:extLst>
              <a:ext uri="{FF2B5EF4-FFF2-40B4-BE49-F238E27FC236}">
                <a16:creationId xmlns:a16="http://schemas.microsoft.com/office/drawing/2014/main" id="{5089E063-9E63-4137-8DB4-9E11B6295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16" y="-6105"/>
            <a:ext cx="11916849" cy="6864105"/>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1</a:t>
            </a:r>
            <a:endParaRPr sz="900">
              <a:latin typeface="Calibri"/>
              <a:cs typeface="Calibri"/>
            </a:endParaRPr>
          </a:p>
        </p:txBody>
      </p:sp>
      <p:sp>
        <p:nvSpPr>
          <p:cNvPr id="3" name="object 3"/>
          <p:cNvSpPr/>
          <p:nvPr/>
        </p:nvSpPr>
        <p:spPr>
          <a:xfrm>
            <a:off x="9829800" y="631798"/>
            <a:ext cx="1617676" cy="964623"/>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8831483" y="313080"/>
            <a:ext cx="3257382" cy="259045"/>
          </a:xfrm>
          <a:prstGeom prst="rect">
            <a:avLst/>
          </a:prstGeom>
        </p:spPr>
        <p:txBody>
          <a:bodyPr vert="horz" wrap="square" lIns="0" tIns="12700" rIns="0" bIns="0" rtlCol="0">
            <a:spAutoFit/>
          </a:bodyPr>
          <a:lstStyle/>
          <a:p>
            <a:pPr marL="12700">
              <a:lnSpc>
                <a:spcPct val="100000"/>
              </a:lnSpc>
              <a:spcBef>
                <a:spcPts val="100"/>
              </a:spcBef>
            </a:pPr>
            <a:r>
              <a:rPr lang="en-US" sz="1600" i="1" spc="-5" dirty="0">
                <a:solidFill>
                  <a:schemeClr val="bg1"/>
                </a:solidFill>
                <a:latin typeface="Calibri"/>
                <a:cs typeface="Calibri"/>
              </a:rPr>
              <a:t>KEEPING </a:t>
            </a:r>
            <a:r>
              <a:rPr lang="en-US" sz="1600" i="1" spc="-20" dirty="0">
                <a:solidFill>
                  <a:schemeClr val="bg1"/>
                </a:solidFill>
                <a:latin typeface="Calibri"/>
                <a:cs typeface="Calibri"/>
              </a:rPr>
              <a:t>YOUR </a:t>
            </a:r>
            <a:r>
              <a:rPr lang="en-US" sz="1600" i="1" spc="-15" dirty="0">
                <a:solidFill>
                  <a:schemeClr val="bg1"/>
                </a:solidFill>
                <a:latin typeface="Calibri"/>
                <a:cs typeface="Calibri"/>
              </a:rPr>
              <a:t>PROJECTS </a:t>
            </a:r>
            <a:r>
              <a:rPr lang="en-US" sz="1600" i="1" spc="-5" dirty="0">
                <a:solidFill>
                  <a:schemeClr val="bg1"/>
                </a:solidFill>
                <a:latin typeface="Calibri"/>
                <a:cs typeface="Calibri"/>
              </a:rPr>
              <a:t>IN</a:t>
            </a:r>
            <a:r>
              <a:rPr lang="en-US" sz="1600" i="1" spc="-20" dirty="0">
                <a:solidFill>
                  <a:schemeClr val="bg1"/>
                </a:solidFill>
                <a:latin typeface="Calibri"/>
                <a:cs typeface="Calibri"/>
              </a:rPr>
              <a:t> MOTION…</a:t>
            </a:r>
            <a:endParaRPr lang="en-US" sz="1600" dirty="0">
              <a:solidFill>
                <a:schemeClr val="bg1"/>
              </a:solidFill>
              <a:latin typeface="Calibri"/>
              <a:cs typeface="Calibri"/>
            </a:endParaRPr>
          </a:p>
        </p:txBody>
      </p:sp>
      <p:sp>
        <p:nvSpPr>
          <p:cNvPr id="11" name="object 3">
            <a:extLst>
              <a:ext uri="{FF2B5EF4-FFF2-40B4-BE49-F238E27FC236}">
                <a16:creationId xmlns:a16="http://schemas.microsoft.com/office/drawing/2014/main" id="{47C1EBB9-1CC1-4292-AD6A-51DD843710A6}"/>
              </a:ext>
            </a:extLst>
          </p:cNvPr>
          <p:cNvSpPr txBox="1">
            <a:spLocks/>
          </p:cNvSpPr>
          <p:nvPr/>
        </p:nvSpPr>
        <p:spPr>
          <a:xfrm>
            <a:off x="6903734" y="6255097"/>
            <a:ext cx="4828847" cy="289823"/>
          </a:xfrm>
          <a:prstGeom prst="rect">
            <a:avLst/>
          </a:prstGeom>
        </p:spPr>
        <p:txBody>
          <a:bodyPr vert="horz" wrap="square" lIns="0" tIns="12700" rIns="0" bIns="0" rtlCol="0">
            <a:spAutoFit/>
          </a:bodyPr>
          <a:lstStyle>
            <a:lvl1pPr>
              <a:defRPr>
                <a:latin typeface="+mj-lt"/>
                <a:ea typeface="+mj-ea"/>
                <a:cs typeface="+mj-cs"/>
              </a:defRPr>
            </a:lvl1pPr>
          </a:lstStyle>
          <a:p>
            <a:pPr marR="11430" algn="ctr">
              <a:spcBef>
                <a:spcPts val="100"/>
              </a:spcBef>
              <a:tabLst>
                <a:tab pos="1215390" algn="l"/>
              </a:tabLst>
            </a:pPr>
            <a:r>
              <a:rPr lang="pt-BR" b="1" kern="0" spc="200" dirty="0">
                <a:solidFill>
                  <a:srgbClr val="09B3C4"/>
                </a:solidFill>
              </a:rPr>
              <a:t>A.I. – Machine Learning – Deep Learning</a:t>
            </a:r>
            <a:endParaRPr lang="pt-BR" sz="1200" kern="0" dirty="0">
              <a:solidFill>
                <a:srgbClr val="09B3C4"/>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3</a:t>
            </a:r>
            <a:endParaRPr sz="900">
              <a:latin typeface="Calibri"/>
              <a:cs typeface="Calibri"/>
            </a:endParaRPr>
          </a:p>
        </p:txBody>
      </p:sp>
      <p:sp>
        <p:nvSpPr>
          <p:cNvPr id="3" name="object 3"/>
          <p:cNvSpPr txBox="1"/>
          <p:nvPr/>
        </p:nvSpPr>
        <p:spPr>
          <a:xfrm>
            <a:off x="4007500" y="3474763"/>
            <a:ext cx="2803622" cy="458459"/>
          </a:xfrm>
          <a:prstGeom prst="rect">
            <a:avLst/>
          </a:prstGeom>
        </p:spPr>
        <p:txBody>
          <a:bodyPr vert="horz" wrap="square" lIns="0" tIns="149225" rIns="0" bIns="0" rtlCol="0">
            <a:spAutoFit/>
          </a:bodyPr>
          <a:lstStyle/>
          <a:p>
            <a:pPr algn="ctr">
              <a:lnSpc>
                <a:spcPct val="100000"/>
              </a:lnSpc>
              <a:spcBef>
                <a:spcPts val="1175"/>
              </a:spcBef>
            </a:pPr>
            <a:r>
              <a:rPr lang="en-US" sz="2000" b="1" dirty="0">
                <a:latin typeface="Calibri"/>
                <a:cs typeface="Calibri"/>
              </a:rPr>
              <a:t>Supervised Learning</a:t>
            </a:r>
            <a:endParaRPr sz="2000" b="1" dirty="0">
              <a:latin typeface="Calibri"/>
              <a:cs typeface="Calibri"/>
            </a:endParaRPr>
          </a:p>
        </p:txBody>
      </p:sp>
      <p:sp>
        <p:nvSpPr>
          <p:cNvPr id="5" name="object 5"/>
          <p:cNvSpPr txBox="1"/>
          <p:nvPr/>
        </p:nvSpPr>
        <p:spPr>
          <a:xfrm>
            <a:off x="1193550" y="3520289"/>
            <a:ext cx="2653081" cy="438581"/>
          </a:xfrm>
          <a:prstGeom prst="rect">
            <a:avLst/>
          </a:prstGeom>
        </p:spPr>
        <p:txBody>
          <a:bodyPr vert="horz" wrap="square" lIns="0" tIns="129539" rIns="0" bIns="0" rtlCol="0">
            <a:spAutoFit/>
          </a:bodyPr>
          <a:lstStyle/>
          <a:p>
            <a:pPr algn="ctr">
              <a:lnSpc>
                <a:spcPct val="100000"/>
              </a:lnSpc>
              <a:spcBef>
                <a:spcPts val="1175"/>
              </a:spcBef>
            </a:pPr>
            <a:r>
              <a:rPr lang="en-US" sz="2000" b="1" dirty="0">
                <a:latin typeface="Calibri" panose="020F0502020204030204" pitchFamily="34" charset="0"/>
                <a:cs typeface="Calibri" panose="020F0502020204030204" pitchFamily="34" charset="0"/>
              </a:rPr>
              <a:t>Unsupervised Learning</a:t>
            </a:r>
          </a:p>
        </p:txBody>
      </p:sp>
      <p:sp>
        <p:nvSpPr>
          <p:cNvPr id="6" name="object 6"/>
          <p:cNvSpPr txBox="1">
            <a:spLocks noGrp="1"/>
          </p:cNvSpPr>
          <p:nvPr>
            <p:ph type="title"/>
          </p:nvPr>
        </p:nvSpPr>
        <p:spPr>
          <a:xfrm>
            <a:off x="2984436" y="320431"/>
            <a:ext cx="6121591" cy="889987"/>
          </a:xfrm>
          <a:prstGeom prst="rect">
            <a:avLst/>
          </a:prstGeom>
        </p:spPr>
        <p:txBody>
          <a:bodyPr vert="horz" wrap="square" lIns="0" tIns="12700" rIns="0" bIns="0" rtlCol="0">
            <a:spAutoFit/>
          </a:bodyPr>
          <a:lstStyle/>
          <a:p>
            <a:pPr marL="12700">
              <a:lnSpc>
                <a:spcPct val="100000"/>
              </a:lnSpc>
              <a:spcBef>
                <a:spcPts val="100"/>
              </a:spcBef>
              <a:tabLst>
                <a:tab pos="3145790" algn="l"/>
              </a:tabLst>
            </a:pPr>
            <a:r>
              <a:rPr lang="en-US" spc="300" dirty="0"/>
              <a:t>How to Train Your Algorithm</a:t>
            </a:r>
            <a:br>
              <a:rPr lang="en-US" sz="1200" spc="65" dirty="0">
                <a:solidFill>
                  <a:srgbClr val="7F7F7F"/>
                </a:solidFill>
              </a:rPr>
            </a:br>
            <a:r>
              <a:rPr lang="en-US" sz="1200" spc="65" dirty="0">
                <a:solidFill>
                  <a:srgbClr val="7F7F7F"/>
                </a:solidFill>
              </a:rPr>
              <a:t> </a:t>
            </a:r>
            <a:br>
              <a:rPr lang="en-US" sz="1200" spc="65" dirty="0">
                <a:solidFill>
                  <a:srgbClr val="7F7F7F"/>
                </a:solidFill>
              </a:rPr>
            </a:br>
            <a:r>
              <a:rPr lang="en-US" sz="1200" spc="65" dirty="0">
                <a:solidFill>
                  <a:srgbClr val="7F7F7F"/>
                </a:solidFill>
              </a:rPr>
              <a:t>(…and then, how to ask it the right questions.)</a:t>
            </a:r>
            <a:endParaRPr dirty="0"/>
          </a:p>
        </p:txBody>
      </p:sp>
      <p:sp>
        <p:nvSpPr>
          <p:cNvPr id="10" name="object 10"/>
          <p:cNvSpPr txBox="1"/>
          <p:nvPr/>
        </p:nvSpPr>
        <p:spPr>
          <a:xfrm>
            <a:off x="7264933" y="3657600"/>
            <a:ext cx="2653081" cy="320601"/>
          </a:xfrm>
          <a:prstGeom prst="rect">
            <a:avLst/>
          </a:prstGeom>
        </p:spPr>
        <p:txBody>
          <a:bodyPr vert="horz" wrap="square" lIns="0" tIns="12700" rIns="0" bIns="0" rtlCol="0">
            <a:spAutoFit/>
          </a:bodyPr>
          <a:lstStyle/>
          <a:p>
            <a:pPr algn="ctr">
              <a:lnSpc>
                <a:spcPct val="100000"/>
              </a:lnSpc>
              <a:spcBef>
                <a:spcPts val="100"/>
              </a:spcBef>
            </a:pPr>
            <a:r>
              <a:rPr lang="en-US" sz="2000" b="1" spc="135" dirty="0">
                <a:latin typeface="Calibri"/>
                <a:cs typeface="Calibri"/>
              </a:rPr>
              <a:t>Reinforced Learning</a:t>
            </a:r>
            <a:endParaRPr sz="2000" b="1" dirty="0">
              <a:latin typeface="Calibri"/>
              <a:cs typeface="Calibri"/>
            </a:endParaRPr>
          </a:p>
        </p:txBody>
      </p:sp>
      <p:sp>
        <p:nvSpPr>
          <p:cNvPr id="18" name="object 18"/>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pic>
        <p:nvPicPr>
          <p:cNvPr id="1026" name="Picture 2" descr="Variety: The 15 Best Films of 2019 (So Far) - Year-End Lists">
            <a:extLst>
              <a:ext uri="{FF2B5EF4-FFF2-40B4-BE49-F238E27FC236}">
                <a16:creationId xmlns:a16="http://schemas.microsoft.com/office/drawing/2014/main" id="{41F803B0-8F30-4AEA-B3A5-0E5F97D014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8040" y="1975347"/>
            <a:ext cx="2653082" cy="14923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Train Your Dragon 3:' New trailer reveals Toothless is in love!">
            <a:extLst>
              <a:ext uri="{FF2B5EF4-FFF2-40B4-BE49-F238E27FC236}">
                <a16:creationId xmlns:a16="http://schemas.microsoft.com/office/drawing/2014/main" id="{B1B7E63A-E44D-4209-B39C-B3D1425B49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4932" y="1927253"/>
            <a:ext cx="2653082" cy="14989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oothless tries to impress Light Fury | How to Train Your Dragon ...">
            <a:extLst>
              <a:ext uri="{FF2B5EF4-FFF2-40B4-BE49-F238E27FC236}">
                <a16:creationId xmlns:a16="http://schemas.microsoft.com/office/drawing/2014/main" id="{B4454F79-5305-4289-B57E-C0A3BE25F3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0" y="1975347"/>
            <a:ext cx="2653082" cy="14923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3</a:t>
            </a:r>
            <a:endParaRPr sz="900">
              <a:latin typeface="Calibri"/>
              <a:cs typeface="Calibri"/>
            </a:endParaRPr>
          </a:p>
        </p:txBody>
      </p:sp>
      <p:sp>
        <p:nvSpPr>
          <p:cNvPr id="3" name="object 3"/>
          <p:cNvSpPr txBox="1"/>
          <p:nvPr/>
        </p:nvSpPr>
        <p:spPr>
          <a:xfrm>
            <a:off x="4007500" y="3474763"/>
            <a:ext cx="2803622" cy="458459"/>
          </a:xfrm>
          <a:prstGeom prst="rect">
            <a:avLst/>
          </a:prstGeom>
        </p:spPr>
        <p:txBody>
          <a:bodyPr vert="horz" wrap="square" lIns="0" tIns="149225" rIns="0" bIns="0" rtlCol="0">
            <a:spAutoFit/>
          </a:bodyPr>
          <a:lstStyle/>
          <a:p>
            <a:pPr algn="ctr">
              <a:lnSpc>
                <a:spcPct val="100000"/>
              </a:lnSpc>
              <a:spcBef>
                <a:spcPts val="1175"/>
              </a:spcBef>
            </a:pPr>
            <a:r>
              <a:rPr lang="en-US" sz="2000" b="1" dirty="0">
                <a:latin typeface="Calibri"/>
                <a:cs typeface="Calibri"/>
              </a:rPr>
              <a:t>Supervised Learning</a:t>
            </a:r>
            <a:endParaRPr sz="2000" b="1" dirty="0">
              <a:latin typeface="Calibri"/>
              <a:cs typeface="Calibri"/>
            </a:endParaRPr>
          </a:p>
        </p:txBody>
      </p:sp>
      <p:sp>
        <p:nvSpPr>
          <p:cNvPr id="5" name="object 5"/>
          <p:cNvSpPr txBox="1"/>
          <p:nvPr/>
        </p:nvSpPr>
        <p:spPr>
          <a:xfrm>
            <a:off x="1193550" y="3520289"/>
            <a:ext cx="2653081" cy="1823575"/>
          </a:xfrm>
          <a:prstGeom prst="rect">
            <a:avLst/>
          </a:prstGeom>
        </p:spPr>
        <p:txBody>
          <a:bodyPr vert="horz" wrap="square" lIns="0" tIns="129539" rIns="0" bIns="0" rtlCol="0">
            <a:spAutoFit/>
          </a:bodyPr>
          <a:lstStyle/>
          <a:p>
            <a:pPr algn="ctr">
              <a:lnSpc>
                <a:spcPct val="100000"/>
              </a:lnSpc>
              <a:spcBef>
                <a:spcPts val="1175"/>
              </a:spcBef>
            </a:pPr>
            <a:r>
              <a:rPr lang="en-US" sz="2000" b="1" dirty="0">
                <a:latin typeface="Calibri" panose="020F0502020204030204" pitchFamily="34" charset="0"/>
                <a:cs typeface="Calibri" panose="020F0502020204030204" pitchFamily="34" charset="0"/>
              </a:rPr>
              <a:t>Unsupervised Learning</a:t>
            </a:r>
          </a:p>
          <a:p>
            <a:pPr marL="15875">
              <a:lnSpc>
                <a:spcPct val="100000"/>
              </a:lnSpc>
              <a:spcBef>
                <a:spcPts val="575"/>
              </a:spcBef>
            </a:pPr>
            <a:r>
              <a:rPr lang="en-US" sz="1600" spc="-5" dirty="0">
                <a:solidFill>
                  <a:srgbClr val="7F7F7F"/>
                </a:solidFill>
                <a:latin typeface="Calibri"/>
                <a:cs typeface="Calibri"/>
              </a:rPr>
              <a:t>Trends and patterns are found without being given specific output parameters.</a:t>
            </a:r>
          </a:p>
          <a:p>
            <a:pPr marL="15875">
              <a:lnSpc>
                <a:spcPct val="100000"/>
              </a:lnSpc>
              <a:spcBef>
                <a:spcPts val="575"/>
              </a:spcBef>
            </a:pPr>
            <a:r>
              <a:rPr lang="en-US" sz="1600" spc="-5" dirty="0">
                <a:solidFill>
                  <a:srgbClr val="7F7F7F"/>
                </a:solidFill>
                <a:latin typeface="Calibri"/>
                <a:cs typeface="Calibri"/>
              </a:rPr>
              <a:t>Application: “Sort these animal pictures by species.”</a:t>
            </a:r>
            <a:endParaRPr sz="1600" dirty="0">
              <a:latin typeface="Calibri"/>
              <a:cs typeface="Calibri"/>
            </a:endParaRPr>
          </a:p>
        </p:txBody>
      </p:sp>
      <p:sp>
        <p:nvSpPr>
          <p:cNvPr id="6" name="object 6"/>
          <p:cNvSpPr txBox="1">
            <a:spLocks noGrp="1"/>
          </p:cNvSpPr>
          <p:nvPr>
            <p:ph type="title"/>
          </p:nvPr>
        </p:nvSpPr>
        <p:spPr>
          <a:xfrm>
            <a:off x="2984436" y="320431"/>
            <a:ext cx="6121591" cy="889987"/>
          </a:xfrm>
          <a:prstGeom prst="rect">
            <a:avLst/>
          </a:prstGeom>
        </p:spPr>
        <p:txBody>
          <a:bodyPr vert="horz" wrap="square" lIns="0" tIns="12700" rIns="0" bIns="0" rtlCol="0">
            <a:spAutoFit/>
          </a:bodyPr>
          <a:lstStyle/>
          <a:p>
            <a:pPr marL="12700">
              <a:lnSpc>
                <a:spcPct val="100000"/>
              </a:lnSpc>
              <a:spcBef>
                <a:spcPts val="100"/>
              </a:spcBef>
              <a:tabLst>
                <a:tab pos="3145790" algn="l"/>
              </a:tabLst>
            </a:pPr>
            <a:r>
              <a:rPr lang="en-US" spc="300" dirty="0"/>
              <a:t>How to Train Your Algorithm</a:t>
            </a:r>
            <a:br>
              <a:rPr lang="en-US" sz="1200" spc="65" dirty="0">
                <a:solidFill>
                  <a:srgbClr val="7F7F7F"/>
                </a:solidFill>
              </a:rPr>
            </a:br>
            <a:r>
              <a:rPr lang="en-US" sz="1200" spc="65" dirty="0">
                <a:solidFill>
                  <a:srgbClr val="7F7F7F"/>
                </a:solidFill>
              </a:rPr>
              <a:t> </a:t>
            </a:r>
            <a:br>
              <a:rPr lang="en-US" sz="1200" spc="65" dirty="0">
                <a:solidFill>
                  <a:srgbClr val="7F7F7F"/>
                </a:solidFill>
              </a:rPr>
            </a:br>
            <a:r>
              <a:rPr lang="en-US" sz="1200" spc="65" dirty="0">
                <a:solidFill>
                  <a:srgbClr val="7F7F7F"/>
                </a:solidFill>
              </a:rPr>
              <a:t>(…and then, how to ask it the right questions.)</a:t>
            </a:r>
            <a:endParaRPr dirty="0"/>
          </a:p>
        </p:txBody>
      </p:sp>
      <p:sp>
        <p:nvSpPr>
          <p:cNvPr id="10" name="object 10"/>
          <p:cNvSpPr txBox="1"/>
          <p:nvPr/>
        </p:nvSpPr>
        <p:spPr>
          <a:xfrm>
            <a:off x="7264933" y="3657600"/>
            <a:ext cx="2653081" cy="320601"/>
          </a:xfrm>
          <a:prstGeom prst="rect">
            <a:avLst/>
          </a:prstGeom>
        </p:spPr>
        <p:txBody>
          <a:bodyPr vert="horz" wrap="square" lIns="0" tIns="12700" rIns="0" bIns="0" rtlCol="0">
            <a:spAutoFit/>
          </a:bodyPr>
          <a:lstStyle/>
          <a:p>
            <a:pPr algn="ctr">
              <a:lnSpc>
                <a:spcPct val="100000"/>
              </a:lnSpc>
              <a:spcBef>
                <a:spcPts val="100"/>
              </a:spcBef>
            </a:pPr>
            <a:r>
              <a:rPr lang="en-US" sz="2000" b="1" spc="135" dirty="0">
                <a:latin typeface="Calibri"/>
                <a:cs typeface="Calibri"/>
              </a:rPr>
              <a:t>Reinforced Learning</a:t>
            </a:r>
            <a:endParaRPr sz="2000" b="1" dirty="0">
              <a:latin typeface="Calibri"/>
              <a:cs typeface="Calibri"/>
            </a:endParaRPr>
          </a:p>
        </p:txBody>
      </p:sp>
      <p:sp>
        <p:nvSpPr>
          <p:cNvPr id="18" name="object 18"/>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pic>
        <p:nvPicPr>
          <p:cNvPr id="1026" name="Picture 2" descr="Variety: The 15 Best Films of 2019 (So Far) - Year-End Lists">
            <a:extLst>
              <a:ext uri="{FF2B5EF4-FFF2-40B4-BE49-F238E27FC236}">
                <a16:creationId xmlns:a16="http://schemas.microsoft.com/office/drawing/2014/main" id="{41F803B0-8F30-4AEA-B3A5-0E5F97D014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8040" y="1975347"/>
            <a:ext cx="2653082" cy="14923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Train Your Dragon 3:' New trailer reveals Toothless is in love!">
            <a:extLst>
              <a:ext uri="{FF2B5EF4-FFF2-40B4-BE49-F238E27FC236}">
                <a16:creationId xmlns:a16="http://schemas.microsoft.com/office/drawing/2014/main" id="{B1B7E63A-E44D-4209-B39C-B3D1425B49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4932" y="1927253"/>
            <a:ext cx="2653082" cy="14989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oothless tries to impress Light Fury | How to Train Your Dragon ...">
            <a:extLst>
              <a:ext uri="{FF2B5EF4-FFF2-40B4-BE49-F238E27FC236}">
                <a16:creationId xmlns:a16="http://schemas.microsoft.com/office/drawing/2014/main" id="{B4454F79-5305-4289-B57E-C0A3BE25F3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0" y="1975347"/>
            <a:ext cx="2653082" cy="14923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B87C9EC-6D7E-4A08-888E-F450C40356D3}"/>
              </a:ext>
            </a:extLst>
          </p:cNvPr>
          <p:cNvSpPr/>
          <p:nvPr/>
        </p:nvSpPr>
        <p:spPr>
          <a:xfrm>
            <a:off x="990600" y="1600200"/>
            <a:ext cx="2971800" cy="403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132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3</a:t>
            </a:r>
            <a:endParaRPr sz="900">
              <a:latin typeface="Calibri"/>
              <a:cs typeface="Calibri"/>
            </a:endParaRPr>
          </a:p>
        </p:txBody>
      </p:sp>
      <p:sp>
        <p:nvSpPr>
          <p:cNvPr id="6" name="object 6"/>
          <p:cNvSpPr txBox="1">
            <a:spLocks noGrp="1"/>
          </p:cNvSpPr>
          <p:nvPr>
            <p:ph type="title"/>
          </p:nvPr>
        </p:nvSpPr>
        <p:spPr>
          <a:xfrm>
            <a:off x="2984436" y="320431"/>
            <a:ext cx="6121591" cy="705321"/>
          </a:xfrm>
          <a:prstGeom prst="rect">
            <a:avLst/>
          </a:prstGeom>
        </p:spPr>
        <p:txBody>
          <a:bodyPr vert="horz" wrap="square" lIns="0" tIns="12700" rIns="0" bIns="0" rtlCol="0">
            <a:spAutoFit/>
          </a:bodyPr>
          <a:lstStyle/>
          <a:p>
            <a:pPr marL="12700">
              <a:lnSpc>
                <a:spcPct val="100000"/>
              </a:lnSpc>
              <a:spcBef>
                <a:spcPts val="100"/>
              </a:spcBef>
              <a:tabLst>
                <a:tab pos="3145790" algn="l"/>
              </a:tabLst>
            </a:pPr>
            <a:r>
              <a:rPr lang="en-US" spc="300" dirty="0"/>
              <a:t>How to Train Your Algorithm</a:t>
            </a:r>
            <a:br>
              <a:rPr lang="en-US" sz="1200" spc="65" dirty="0">
                <a:solidFill>
                  <a:srgbClr val="7F7F7F"/>
                </a:solidFill>
              </a:rPr>
            </a:br>
            <a:r>
              <a:rPr lang="en-US" sz="1200" spc="65" dirty="0">
                <a:solidFill>
                  <a:srgbClr val="7F7F7F"/>
                </a:solidFill>
              </a:rPr>
              <a:t> </a:t>
            </a:r>
            <a:endParaRPr dirty="0"/>
          </a:p>
        </p:txBody>
      </p:sp>
      <p:sp>
        <p:nvSpPr>
          <p:cNvPr id="18" name="object 18"/>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sp>
        <p:nvSpPr>
          <p:cNvPr id="15" name="object 3">
            <a:extLst>
              <a:ext uri="{FF2B5EF4-FFF2-40B4-BE49-F238E27FC236}">
                <a16:creationId xmlns:a16="http://schemas.microsoft.com/office/drawing/2014/main" id="{5D01DC87-1994-4CFE-A7AB-01DBF9C915E1}"/>
              </a:ext>
            </a:extLst>
          </p:cNvPr>
          <p:cNvSpPr txBox="1"/>
          <p:nvPr/>
        </p:nvSpPr>
        <p:spPr>
          <a:xfrm>
            <a:off x="609600" y="1843087"/>
            <a:ext cx="3886200" cy="2205091"/>
          </a:xfrm>
          <a:prstGeom prst="rect">
            <a:avLst/>
          </a:prstGeom>
        </p:spPr>
        <p:txBody>
          <a:bodyPr vert="horz" wrap="square" lIns="0" tIns="149225" rIns="0" bIns="0" rtlCol="0">
            <a:spAutoFit/>
          </a:bodyPr>
          <a:lstStyle/>
          <a:p>
            <a:pPr algn="ctr">
              <a:lnSpc>
                <a:spcPct val="100000"/>
              </a:lnSpc>
              <a:spcBef>
                <a:spcPts val="1175"/>
              </a:spcBef>
            </a:pPr>
            <a:r>
              <a:rPr lang="en-US" sz="2000" b="1" dirty="0">
                <a:latin typeface="Calibri"/>
                <a:cs typeface="Calibri"/>
              </a:rPr>
              <a:t>Steps for unsupervised learning</a:t>
            </a:r>
            <a:endParaRPr sz="2000" b="1" dirty="0">
              <a:latin typeface="Calibri"/>
              <a:cs typeface="Calibri"/>
            </a:endParaRPr>
          </a:p>
          <a:p>
            <a:pPr marL="347344" indent="-285750">
              <a:lnSpc>
                <a:spcPct val="100000"/>
              </a:lnSpc>
              <a:spcBef>
                <a:spcPts val="670"/>
              </a:spcBef>
              <a:buFont typeface="Arial" panose="020B0604020202020204" pitchFamily="34" charset="0"/>
              <a:buChar char="•"/>
            </a:pPr>
            <a:r>
              <a:rPr lang="en-US" sz="1600" spc="-5" dirty="0">
                <a:solidFill>
                  <a:srgbClr val="7F7F7F"/>
                </a:solidFill>
                <a:latin typeface="Calibri"/>
                <a:cs typeface="Calibri"/>
              </a:rPr>
              <a:t>No previous data for training</a:t>
            </a:r>
          </a:p>
          <a:p>
            <a:pPr marL="347344" indent="-285750">
              <a:lnSpc>
                <a:spcPct val="100000"/>
              </a:lnSpc>
              <a:spcBef>
                <a:spcPts val="670"/>
              </a:spcBef>
              <a:buFont typeface="Arial" panose="020B0604020202020204" pitchFamily="34" charset="0"/>
              <a:buChar char="•"/>
            </a:pPr>
            <a:r>
              <a:rPr lang="en-US" sz="1600" spc="-5" dirty="0">
                <a:solidFill>
                  <a:srgbClr val="7F7F7F"/>
                </a:solidFill>
                <a:latin typeface="Calibri"/>
                <a:cs typeface="Calibri"/>
              </a:rPr>
              <a:t>The algorithm sees patterns in the new incoming data and attempts to classify by type. </a:t>
            </a:r>
          </a:p>
          <a:p>
            <a:pPr marL="347344" indent="-285750">
              <a:lnSpc>
                <a:spcPct val="100000"/>
              </a:lnSpc>
              <a:spcBef>
                <a:spcPts val="670"/>
              </a:spcBef>
              <a:buFont typeface="Arial" panose="020B0604020202020204" pitchFamily="34" charset="0"/>
              <a:buChar char="•"/>
            </a:pPr>
            <a:r>
              <a:rPr lang="en-US" sz="1600" spc="-5" dirty="0">
                <a:solidFill>
                  <a:srgbClr val="7F7F7F"/>
                </a:solidFill>
                <a:latin typeface="Calibri"/>
                <a:cs typeface="Calibri"/>
              </a:rPr>
              <a:t>Output type is unlabeled, only sorted by similar features</a:t>
            </a:r>
          </a:p>
        </p:txBody>
      </p:sp>
      <p:pic>
        <p:nvPicPr>
          <p:cNvPr id="5122" name="Picture 2" descr="What is an example application of unsupervised machine learning ...">
            <a:extLst>
              <a:ext uri="{FF2B5EF4-FFF2-40B4-BE49-F238E27FC236}">
                <a16:creationId xmlns:a16="http://schemas.microsoft.com/office/drawing/2014/main" id="{2799BD3A-5004-474F-A515-CADC98A5D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843087"/>
            <a:ext cx="5605715"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184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3</a:t>
            </a:r>
            <a:endParaRPr sz="900">
              <a:latin typeface="Calibri"/>
              <a:cs typeface="Calibri"/>
            </a:endParaRPr>
          </a:p>
        </p:txBody>
      </p:sp>
      <p:sp>
        <p:nvSpPr>
          <p:cNvPr id="3" name="object 3"/>
          <p:cNvSpPr txBox="1"/>
          <p:nvPr/>
        </p:nvSpPr>
        <p:spPr>
          <a:xfrm>
            <a:off x="4007500" y="3474763"/>
            <a:ext cx="2803622" cy="1869101"/>
          </a:xfrm>
          <a:prstGeom prst="rect">
            <a:avLst/>
          </a:prstGeom>
        </p:spPr>
        <p:txBody>
          <a:bodyPr vert="horz" wrap="square" lIns="0" tIns="149225" rIns="0" bIns="0" rtlCol="0">
            <a:spAutoFit/>
          </a:bodyPr>
          <a:lstStyle/>
          <a:p>
            <a:pPr algn="ctr">
              <a:lnSpc>
                <a:spcPct val="100000"/>
              </a:lnSpc>
              <a:spcBef>
                <a:spcPts val="1175"/>
              </a:spcBef>
            </a:pPr>
            <a:r>
              <a:rPr lang="en-US" sz="2000" b="1" dirty="0">
                <a:latin typeface="Calibri"/>
                <a:cs typeface="Calibri"/>
              </a:rPr>
              <a:t>Supervised Learning</a:t>
            </a:r>
            <a:endParaRPr sz="2000" b="1" dirty="0">
              <a:latin typeface="Calibri"/>
              <a:cs typeface="Calibri"/>
            </a:endParaRPr>
          </a:p>
          <a:p>
            <a:pPr marL="61594">
              <a:lnSpc>
                <a:spcPct val="100000"/>
              </a:lnSpc>
              <a:spcBef>
                <a:spcPts val="670"/>
              </a:spcBef>
            </a:pPr>
            <a:r>
              <a:rPr lang="en-US" sz="1600" spc="-5" dirty="0">
                <a:solidFill>
                  <a:srgbClr val="7F7F7F"/>
                </a:solidFill>
                <a:latin typeface="Calibri"/>
                <a:cs typeface="Calibri"/>
              </a:rPr>
              <a:t>Supervised by either Human or Computer based trainer with the answers to the questions.</a:t>
            </a:r>
          </a:p>
          <a:p>
            <a:pPr marL="61594">
              <a:lnSpc>
                <a:spcPct val="100000"/>
              </a:lnSpc>
              <a:spcBef>
                <a:spcPts val="670"/>
              </a:spcBef>
            </a:pPr>
            <a:r>
              <a:rPr lang="en-US" sz="1600" spc="-5" dirty="0">
                <a:solidFill>
                  <a:srgbClr val="7F7F7F"/>
                </a:solidFill>
                <a:latin typeface="Calibri"/>
                <a:cs typeface="Calibri"/>
              </a:rPr>
              <a:t>Application: “Is this an image of a Cat?”</a:t>
            </a:r>
            <a:endParaRPr sz="1600" dirty="0">
              <a:latin typeface="Calibri"/>
              <a:cs typeface="Calibri"/>
            </a:endParaRPr>
          </a:p>
        </p:txBody>
      </p:sp>
      <p:sp>
        <p:nvSpPr>
          <p:cNvPr id="5" name="object 5"/>
          <p:cNvSpPr txBox="1"/>
          <p:nvPr/>
        </p:nvSpPr>
        <p:spPr>
          <a:xfrm>
            <a:off x="1193550" y="3520289"/>
            <a:ext cx="2653081" cy="1823575"/>
          </a:xfrm>
          <a:prstGeom prst="rect">
            <a:avLst/>
          </a:prstGeom>
        </p:spPr>
        <p:txBody>
          <a:bodyPr vert="horz" wrap="square" lIns="0" tIns="129539" rIns="0" bIns="0" rtlCol="0">
            <a:spAutoFit/>
          </a:bodyPr>
          <a:lstStyle/>
          <a:p>
            <a:pPr algn="ctr">
              <a:lnSpc>
                <a:spcPct val="100000"/>
              </a:lnSpc>
              <a:spcBef>
                <a:spcPts val="1175"/>
              </a:spcBef>
            </a:pPr>
            <a:r>
              <a:rPr lang="en-US" sz="2000" b="1" dirty="0">
                <a:latin typeface="Calibri" panose="020F0502020204030204" pitchFamily="34" charset="0"/>
                <a:cs typeface="Calibri" panose="020F0502020204030204" pitchFamily="34" charset="0"/>
              </a:rPr>
              <a:t>Unsupervised Learning</a:t>
            </a:r>
          </a:p>
          <a:p>
            <a:pPr marL="15875">
              <a:lnSpc>
                <a:spcPct val="100000"/>
              </a:lnSpc>
              <a:spcBef>
                <a:spcPts val="575"/>
              </a:spcBef>
            </a:pPr>
            <a:r>
              <a:rPr lang="en-US" sz="1600" spc="-5" dirty="0">
                <a:solidFill>
                  <a:srgbClr val="7F7F7F"/>
                </a:solidFill>
                <a:latin typeface="Calibri"/>
                <a:cs typeface="Calibri"/>
              </a:rPr>
              <a:t>Trends and patterns are found without being given specific output parameters.</a:t>
            </a:r>
          </a:p>
          <a:p>
            <a:pPr marL="15875">
              <a:lnSpc>
                <a:spcPct val="100000"/>
              </a:lnSpc>
              <a:spcBef>
                <a:spcPts val="575"/>
              </a:spcBef>
            </a:pPr>
            <a:r>
              <a:rPr lang="en-US" sz="1600" spc="-5" dirty="0">
                <a:solidFill>
                  <a:srgbClr val="7F7F7F"/>
                </a:solidFill>
                <a:cs typeface="Calibri"/>
              </a:rPr>
              <a:t>Application: “Sort these animal pictures by species.”</a:t>
            </a:r>
            <a:endParaRPr lang="en-US" sz="1600" dirty="0">
              <a:cs typeface="Calibri"/>
            </a:endParaRPr>
          </a:p>
        </p:txBody>
      </p:sp>
      <p:sp>
        <p:nvSpPr>
          <p:cNvPr id="6" name="object 6"/>
          <p:cNvSpPr txBox="1">
            <a:spLocks noGrp="1"/>
          </p:cNvSpPr>
          <p:nvPr>
            <p:ph type="title"/>
          </p:nvPr>
        </p:nvSpPr>
        <p:spPr>
          <a:xfrm>
            <a:off x="2984436" y="320431"/>
            <a:ext cx="6121591" cy="889987"/>
          </a:xfrm>
          <a:prstGeom prst="rect">
            <a:avLst/>
          </a:prstGeom>
        </p:spPr>
        <p:txBody>
          <a:bodyPr vert="horz" wrap="square" lIns="0" tIns="12700" rIns="0" bIns="0" rtlCol="0">
            <a:spAutoFit/>
          </a:bodyPr>
          <a:lstStyle/>
          <a:p>
            <a:pPr marL="12700">
              <a:lnSpc>
                <a:spcPct val="100000"/>
              </a:lnSpc>
              <a:spcBef>
                <a:spcPts val="100"/>
              </a:spcBef>
              <a:tabLst>
                <a:tab pos="3145790" algn="l"/>
              </a:tabLst>
            </a:pPr>
            <a:r>
              <a:rPr lang="en-US" spc="300" dirty="0"/>
              <a:t>How to Train Your Algorithm</a:t>
            </a:r>
            <a:br>
              <a:rPr lang="en-US" sz="1200" spc="65" dirty="0">
                <a:solidFill>
                  <a:srgbClr val="7F7F7F"/>
                </a:solidFill>
              </a:rPr>
            </a:br>
            <a:r>
              <a:rPr lang="en-US" sz="1200" spc="65" dirty="0">
                <a:solidFill>
                  <a:srgbClr val="7F7F7F"/>
                </a:solidFill>
              </a:rPr>
              <a:t> </a:t>
            </a:r>
            <a:br>
              <a:rPr lang="en-US" sz="1200" spc="65" dirty="0">
                <a:solidFill>
                  <a:srgbClr val="7F7F7F"/>
                </a:solidFill>
              </a:rPr>
            </a:br>
            <a:r>
              <a:rPr lang="en-US" sz="1200" spc="65" dirty="0">
                <a:solidFill>
                  <a:srgbClr val="7F7F7F"/>
                </a:solidFill>
              </a:rPr>
              <a:t>(…and then, how to ask it the right questions.)</a:t>
            </a:r>
            <a:endParaRPr dirty="0"/>
          </a:p>
        </p:txBody>
      </p:sp>
      <p:sp>
        <p:nvSpPr>
          <p:cNvPr id="10" name="object 10"/>
          <p:cNvSpPr txBox="1"/>
          <p:nvPr/>
        </p:nvSpPr>
        <p:spPr>
          <a:xfrm>
            <a:off x="7264933" y="3657600"/>
            <a:ext cx="2653081" cy="320601"/>
          </a:xfrm>
          <a:prstGeom prst="rect">
            <a:avLst/>
          </a:prstGeom>
        </p:spPr>
        <p:txBody>
          <a:bodyPr vert="horz" wrap="square" lIns="0" tIns="12700" rIns="0" bIns="0" rtlCol="0">
            <a:spAutoFit/>
          </a:bodyPr>
          <a:lstStyle/>
          <a:p>
            <a:pPr algn="ctr">
              <a:lnSpc>
                <a:spcPct val="100000"/>
              </a:lnSpc>
              <a:spcBef>
                <a:spcPts val="100"/>
              </a:spcBef>
            </a:pPr>
            <a:r>
              <a:rPr lang="en-US" sz="2000" b="1" spc="135" dirty="0">
                <a:latin typeface="Calibri"/>
                <a:cs typeface="Calibri"/>
              </a:rPr>
              <a:t>Reinforced Learning</a:t>
            </a:r>
            <a:endParaRPr sz="2000" b="1" dirty="0">
              <a:latin typeface="Calibri"/>
              <a:cs typeface="Calibri"/>
            </a:endParaRPr>
          </a:p>
        </p:txBody>
      </p:sp>
      <p:sp>
        <p:nvSpPr>
          <p:cNvPr id="18" name="object 18"/>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pic>
        <p:nvPicPr>
          <p:cNvPr id="1026" name="Picture 2" descr="Variety: The 15 Best Films of 2019 (So Far) - Year-End Lists">
            <a:extLst>
              <a:ext uri="{FF2B5EF4-FFF2-40B4-BE49-F238E27FC236}">
                <a16:creationId xmlns:a16="http://schemas.microsoft.com/office/drawing/2014/main" id="{41F803B0-8F30-4AEA-B3A5-0E5F97D014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8040" y="1975347"/>
            <a:ext cx="2653082" cy="14923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Train Your Dragon 3:' New trailer reveals Toothless is in love!">
            <a:extLst>
              <a:ext uri="{FF2B5EF4-FFF2-40B4-BE49-F238E27FC236}">
                <a16:creationId xmlns:a16="http://schemas.microsoft.com/office/drawing/2014/main" id="{B1B7E63A-E44D-4209-B39C-B3D1425B49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4932" y="1927253"/>
            <a:ext cx="2653082" cy="14989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oothless tries to impress Light Fury | How to Train Your Dragon ...">
            <a:extLst>
              <a:ext uri="{FF2B5EF4-FFF2-40B4-BE49-F238E27FC236}">
                <a16:creationId xmlns:a16="http://schemas.microsoft.com/office/drawing/2014/main" id="{B4454F79-5305-4289-B57E-C0A3BE25F3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0" y="1975347"/>
            <a:ext cx="2653082" cy="149235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14203F6-836E-4BF0-BA37-7DBEEBB2B97E}"/>
              </a:ext>
            </a:extLst>
          </p:cNvPr>
          <p:cNvSpPr/>
          <p:nvPr/>
        </p:nvSpPr>
        <p:spPr>
          <a:xfrm>
            <a:off x="3997692" y="1638300"/>
            <a:ext cx="2971800" cy="403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9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3</a:t>
            </a:r>
            <a:endParaRPr sz="900">
              <a:latin typeface="Calibri"/>
              <a:cs typeface="Calibri"/>
            </a:endParaRPr>
          </a:p>
        </p:txBody>
      </p:sp>
      <p:sp>
        <p:nvSpPr>
          <p:cNvPr id="6" name="object 6"/>
          <p:cNvSpPr txBox="1">
            <a:spLocks noGrp="1"/>
          </p:cNvSpPr>
          <p:nvPr>
            <p:ph type="title"/>
          </p:nvPr>
        </p:nvSpPr>
        <p:spPr>
          <a:xfrm>
            <a:off x="2984436" y="320431"/>
            <a:ext cx="6121591" cy="705321"/>
          </a:xfrm>
          <a:prstGeom prst="rect">
            <a:avLst/>
          </a:prstGeom>
        </p:spPr>
        <p:txBody>
          <a:bodyPr vert="horz" wrap="square" lIns="0" tIns="12700" rIns="0" bIns="0" rtlCol="0">
            <a:spAutoFit/>
          </a:bodyPr>
          <a:lstStyle/>
          <a:p>
            <a:pPr marL="12700">
              <a:lnSpc>
                <a:spcPct val="100000"/>
              </a:lnSpc>
              <a:spcBef>
                <a:spcPts val="100"/>
              </a:spcBef>
              <a:tabLst>
                <a:tab pos="3145790" algn="l"/>
              </a:tabLst>
            </a:pPr>
            <a:r>
              <a:rPr lang="en-US" spc="300" dirty="0"/>
              <a:t>How to Train Your Algorithm</a:t>
            </a:r>
            <a:br>
              <a:rPr lang="en-US" sz="1200" spc="65" dirty="0">
                <a:solidFill>
                  <a:srgbClr val="7F7F7F"/>
                </a:solidFill>
              </a:rPr>
            </a:br>
            <a:r>
              <a:rPr lang="en-US" sz="1200" spc="65" dirty="0">
                <a:solidFill>
                  <a:srgbClr val="7F7F7F"/>
                </a:solidFill>
              </a:rPr>
              <a:t> </a:t>
            </a:r>
            <a:endParaRPr dirty="0"/>
          </a:p>
        </p:txBody>
      </p:sp>
      <p:sp>
        <p:nvSpPr>
          <p:cNvPr id="18" name="object 18"/>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pic>
        <p:nvPicPr>
          <p:cNvPr id="7" name="Picture 6" descr="A picture containing meter&#10;&#10;Description automatically generated">
            <a:extLst>
              <a:ext uri="{FF2B5EF4-FFF2-40B4-BE49-F238E27FC236}">
                <a16:creationId xmlns:a16="http://schemas.microsoft.com/office/drawing/2014/main" id="{0A502DE2-73D1-4DA7-B7E1-1FF4CC19BB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652470"/>
            <a:ext cx="5795858" cy="4876800"/>
          </a:xfrm>
          <a:prstGeom prst="rect">
            <a:avLst/>
          </a:prstGeom>
        </p:spPr>
      </p:pic>
      <p:sp>
        <p:nvSpPr>
          <p:cNvPr id="15" name="object 3">
            <a:extLst>
              <a:ext uri="{FF2B5EF4-FFF2-40B4-BE49-F238E27FC236}">
                <a16:creationId xmlns:a16="http://schemas.microsoft.com/office/drawing/2014/main" id="{5D01DC87-1994-4CFE-A7AB-01DBF9C915E1}"/>
              </a:ext>
            </a:extLst>
          </p:cNvPr>
          <p:cNvSpPr txBox="1"/>
          <p:nvPr/>
        </p:nvSpPr>
        <p:spPr>
          <a:xfrm>
            <a:off x="381000" y="1796011"/>
            <a:ext cx="4724400" cy="2294859"/>
          </a:xfrm>
          <a:prstGeom prst="rect">
            <a:avLst/>
          </a:prstGeom>
        </p:spPr>
        <p:txBody>
          <a:bodyPr vert="horz" wrap="square" lIns="0" tIns="149225" rIns="0" bIns="0" rtlCol="0">
            <a:spAutoFit/>
          </a:bodyPr>
          <a:lstStyle/>
          <a:p>
            <a:pPr algn="ctr">
              <a:lnSpc>
                <a:spcPct val="100000"/>
              </a:lnSpc>
              <a:spcBef>
                <a:spcPts val="1175"/>
              </a:spcBef>
            </a:pPr>
            <a:r>
              <a:rPr lang="en-US" sz="2000" b="1" dirty="0">
                <a:latin typeface="Calibri"/>
                <a:cs typeface="Calibri"/>
              </a:rPr>
              <a:t>Steps for Supervised Learning</a:t>
            </a:r>
            <a:endParaRPr sz="2000" b="1" dirty="0">
              <a:latin typeface="Calibri"/>
              <a:cs typeface="Calibri"/>
            </a:endParaRPr>
          </a:p>
          <a:p>
            <a:pPr marL="347344" indent="-285750">
              <a:lnSpc>
                <a:spcPct val="100000"/>
              </a:lnSpc>
              <a:spcBef>
                <a:spcPts val="670"/>
              </a:spcBef>
              <a:buFont typeface="Arial" panose="020B0604020202020204" pitchFamily="34" charset="0"/>
              <a:buChar char="•"/>
            </a:pPr>
            <a:r>
              <a:rPr lang="en-US" sz="1600" spc="-5" dirty="0">
                <a:solidFill>
                  <a:srgbClr val="7F7F7F"/>
                </a:solidFill>
                <a:latin typeface="Calibri"/>
                <a:cs typeface="Calibri"/>
              </a:rPr>
              <a:t>Collect a data set that includes “labels” (answers)</a:t>
            </a:r>
          </a:p>
          <a:p>
            <a:pPr marL="347344" indent="-285750" algn="ctr">
              <a:lnSpc>
                <a:spcPct val="100000"/>
              </a:lnSpc>
              <a:spcBef>
                <a:spcPts val="670"/>
              </a:spcBef>
              <a:buFont typeface="Arial" panose="020B0604020202020204" pitchFamily="34" charset="0"/>
              <a:buChar char="•"/>
            </a:pPr>
            <a:r>
              <a:rPr lang="en-US" sz="1600" spc="-5" dirty="0">
                <a:solidFill>
                  <a:srgbClr val="7F7F7F"/>
                </a:solidFill>
                <a:latin typeface="Calibri"/>
                <a:cs typeface="Calibri"/>
              </a:rPr>
              <a:t>Train the algorithm with the data to create the model</a:t>
            </a:r>
          </a:p>
          <a:p>
            <a:pPr marL="347344" indent="-285750">
              <a:lnSpc>
                <a:spcPct val="100000"/>
              </a:lnSpc>
              <a:spcBef>
                <a:spcPts val="670"/>
              </a:spcBef>
              <a:buFont typeface="Arial" panose="020B0604020202020204" pitchFamily="34" charset="0"/>
              <a:buChar char="•"/>
            </a:pPr>
            <a:r>
              <a:rPr lang="en-US" sz="1600" spc="-5" dirty="0">
                <a:solidFill>
                  <a:srgbClr val="7F7F7F"/>
                </a:solidFill>
                <a:latin typeface="Calibri"/>
                <a:cs typeface="Calibri"/>
              </a:rPr>
              <a:t>Input new data and check the results. If not correct, change training data to include new examples and </a:t>
            </a:r>
            <a:r>
              <a:rPr lang="en-US" sz="1600" b="1" spc="-5" dirty="0">
                <a:solidFill>
                  <a:srgbClr val="7F7F7F"/>
                </a:solidFill>
                <a:latin typeface="Calibri"/>
                <a:cs typeface="Calibri"/>
              </a:rPr>
              <a:t>train again.</a:t>
            </a:r>
          </a:p>
          <a:p>
            <a:pPr marL="61594" algn="ctr">
              <a:lnSpc>
                <a:spcPct val="100000"/>
              </a:lnSpc>
              <a:spcBef>
                <a:spcPts val="670"/>
              </a:spcBef>
            </a:pPr>
            <a:endParaRPr sz="1600" dirty="0">
              <a:latin typeface="Calibri"/>
              <a:cs typeface="Calibri"/>
            </a:endParaRPr>
          </a:p>
        </p:txBody>
      </p:sp>
    </p:spTree>
    <p:extLst>
      <p:ext uri="{BB962C8B-B14F-4D97-AF65-F5344CB8AC3E}">
        <p14:creationId xmlns:p14="http://schemas.microsoft.com/office/powerpoint/2010/main" val="2380242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7</a:t>
            </a:r>
            <a:endParaRPr sz="900">
              <a:latin typeface="Calibri"/>
              <a:cs typeface="Calibri"/>
            </a:endParaRPr>
          </a:p>
        </p:txBody>
      </p:sp>
      <p:sp>
        <p:nvSpPr>
          <p:cNvPr id="3" name="object 3"/>
          <p:cNvSpPr txBox="1">
            <a:spLocks noGrp="1"/>
          </p:cNvSpPr>
          <p:nvPr>
            <p:ph type="title"/>
          </p:nvPr>
        </p:nvSpPr>
        <p:spPr>
          <a:xfrm>
            <a:off x="1066801" y="737198"/>
            <a:ext cx="9668984" cy="520655"/>
          </a:xfrm>
          <a:prstGeom prst="rect">
            <a:avLst/>
          </a:prstGeom>
        </p:spPr>
        <p:txBody>
          <a:bodyPr vert="horz" wrap="square" lIns="0" tIns="12700" rIns="0" bIns="0" rtlCol="0">
            <a:spAutoFit/>
          </a:bodyPr>
          <a:lstStyle/>
          <a:p>
            <a:pPr marL="12700">
              <a:lnSpc>
                <a:spcPct val="100000"/>
              </a:lnSpc>
              <a:spcBef>
                <a:spcPts val="100"/>
              </a:spcBef>
              <a:tabLst>
                <a:tab pos="682625" algn="l"/>
                <a:tab pos="1878964" algn="l"/>
              </a:tabLst>
            </a:pPr>
            <a:r>
              <a:rPr lang="en-US" spc="145" dirty="0"/>
              <a:t>FME using Machine Learning for Image Recognition</a:t>
            </a:r>
            <a:endParaRPr spc="-455" dirty="0"/>
          </a:p>
        </p:txBody>
      </p:sp>
      <p:sp>
        <p:nvSpPr>
          <p:cNvPr id="4" name="object 4"/>
          <p:cNvSpPr txBox="1"/>
          <p:nvPr/>
        </p:nvSpPr>
        <p:spPr>
          <a:xfrm>
            <a:off x="5466666" y="484123"/>
            <a:ext cx="1772334" cy="197490"/>
          </a:xfrm>
          <a:prstGeom prst="rect">
            <a:avLst/>
          </a:prstGeom>
        </p:spPr>
        <p:txBody>
          <a:bodyPr vert="horz" wrap="square" lIns="0" tIns="12700" rIns="0" bIns="0" rtlCol="0">
            <a:spAutoFit/>
          </a:bodyPr>
          <a:lstStyle/>
          <a:p>
            <a:pPr marL="12700">
              <a:lnSpc>
                <a:spcPct val="100000"/>
              </a:lnSpc>
              <a:spcBef>
                <a:spcPts val="100"/>
              </a:spcBef>
              <a:tabLst>
                <a:tab pos="594995" algn="l"/>
              </a:tabLst>
            </a:pPr>
            <a:r>
              <a:rPr sz="1200" dirty="0">
                <a:latin typeface="Calibri"/>
                <a:cs typeface="Calibri"/>
              </a:rPr>
              <a:t>U </a:t>
            </a:r>
            <a:r>
              <a:rPr sz="1200" spc="60" dirty="0">
                <a:latin typeface="Calibri"/>
                <a:cs typeface="Calibri"/>
              </a:rPr>
              <a:t> </a:t>
            </a:r>
            <a:r>
              <a:rPr sz="1200" dirty="0">
                <a:latin typeface="Calibri"/>
                <a:cs typeface="Calibri"/>
              </a:rPr>
              <a:t>S </a:t>
            </a:r>
            <a:r>
              <a:rPr sz="1200" spc="55" dirty="0">
                <a:latin typeface="Calibri"/>
                <a:cs typeface="Calibri"/>
              </a:rPr>
              <a:t> </a:t>
            </a:r>
            <a:r>
              <a:rPr sz="1200" dirty="0">
                <a:latin typeface="Calibri"/>
                <a:cs typeface="Calibri"/>
              </a:rPr>
              <a:t>E	C A S</a:t>
            </a:r>
            <a:r>
              <a:rPr sz="1200" spc="70" dirty="0">
                <a:latin typeface="Calibri"/>
                <a:cs typeface="Calibri"/>
              </a:rPr>
              <a:t> </a:t>
            </a:r>
            <a:r>
              <a:rPr sz="1200" dirty="0">
                <a:latin typeface="Calibri"/>
                <a:cs typeface="Calibri"/>
              </a:rPr>
              <a:t>E</a:t>
            </a:r>
            <a:r>
              <a:rPr lang="en-US" sz="1200" dirty="0">
                <a:latin typeface="Calibri"/>
                <a:cs typeface="Calibri"/>
              </a:rPr>
              <a:t>  #1</a:t>
            </a:r>
            <a:endParaRPr sz="1200" dirty="0">
              <a:latin typeface="Calibri"/>
              <a:cs typeface="Calibri"/>
            </a:endParaRPr>
          </a:p>
        </p:txBody>
      </p:sp>
      <p:sp>
        <p:nvSpPr>
          <p:cNvPr id="5" name="object 5"/>
          <p:cNvSpPr/>
          <p:nvPr/>
        </p:nvSpPr>
        <p:spPr>
          <a:xfrm>
            <a:off x="5759048" y="3477204"/>
            <a:ext cx="279400" cy="279400"/>
          </a:xfrm>
          <a:custGeom>
            <a:avLst/>
            <a:gdLst/>
            <a:ahLst/>
            <a:cxnLst/>
            <a:rect l="l" t="t" r="r" b="b"/>
            <a:pathLst>
              <a:path w="279400" h="279400">
                <a:moveTo>
                  <a:pt x="139661" y="0"/>
                </a:moveTo>
                <a:lnTo>
                  <a:pt x="95520" y="7119"/>
                </a:lnTo>
                <a:lnTo>
                  <a:pt x="57182" y="26944"/>
                </a:lnTo>
                <a:lnTo>
                  <a:pt x="26948" y="57176"/>
                </a:lnTo>
                <a:lnTo>
                  <a:pt x="7120" y="95515"/>
                </a:lnTo>
                <a:lnTo>
                  <a:pt x="0" y="139661"/>
                </a:lnTo>
                <a:lnTo>
                  <a:pt x="7120" y="183808"/>
                </a:lnTo>
                <a:lnTo>
                  <a:pt x="26948" y="222147"/>
                </a:lnTo>
                <a:lnTo>
                  <a:pt x="57182" y="252379"/>
                </a:lnTo>
                <a:lnTo>
                  <a:pt x="95520" y="272204"/>
                </a:lnTo>
                <a:lnTo>
                  <a:pt x="139661" y="279323"/>
                </a:lnTo>
                <a:lnTo>
                  <a:pt x="183803" y="272204"/>
                </a:lnTo>
                <a:lnTo>
                  <a:pt x="194595" y="266623"/>
                </a:lnTo>
                <a:lnTo>
                  <a:pt x="139661" y="266623"/>
                </a:lnTo>
                <a:lnTo>
                  <a:pt x="90238" y="256647"/>
                </a:lnTo>
                <a:lnTo>
                  <a:pt x="49882" y="229441"/>
                </a:lnTo>
                <a:lnTo>
                  <a:pt x="22675" y="189085"/>
                </a:lnTo>
                <a:lnTo>
                  <a:pt x="12700" y="139661"/>
                </a:lnTo>
                <a:lnTo>
                  <a:pt x="22675" y="90243"/>
                </a:lnTo>
                <a:lnTo>
                  <a:pt x="49882" y="49887"/>
                </a:lnTo>
                <a:lnTo>
                  <a:pt x="90238" y="22677"/>
                </a:lnTo>
                <a:lnTo>
                  <a:pt x="139661" y="12699"/>
                </a:lnTo>
                <a:lnTo>
                  <a:pt x="194595" y="12699"/>
                </a:lnTo>
                <a:lnTo>
                  <a:pt x="183803" y="7119"/>
                </a:lnTo>
                <a:lnTo>
                  <a:pt x="139661" y="0"/>
                </a:lnTo>
                <a:close/>
              </a:path>
              <a:path w="279400" h="279400">
                <a:moveTo>
                  <a:pt x="194595" y="12699"/>
                </a:moveTo>
                <a:lnTo>
                  <a:pt x="139661" y="12699"/>
                </a:lnTo>
                <a:lnTo>
                  <a:pt x="189085" y="22677"/>
                </a:lnTo>
                <a:lnTo>
                  <a:pt x="229441" y="49887"/>
                </a:lnTo>
                <a:lnTo>
                  <a:pt x="256647" y="90243"/>
                </a:lnTo>
                <a:lnTo>
                  <a:pt x="266623" y="139661"/>
                </a:lnTo>
                <a:lnTo>
                  <a:pt x="256647" y="189085"/>
                </a:lnTo>
                <a:lnTo>
                  <a:pt x="229441" y="229441"/>
                </a:lnTo>
                <a:lnTo>
                  <a:pt x="189085" y="256647"/>
                </a:lnTo>
                <a:lnTo>
                  <a:pt x="139661" y="266623"/>
                </a:lnTo>
                <a:lnTo>
                  <a:pt x="194595" y="266623"/>
                </a:lnTo>
                <a:lnTo>
                  <a:pt x="222141" y="252379"/>
                </a:lnTo>
                <a:lnTo>
                  <a:pt x="252375" y="222147"/>
                </a:lnTo>
                <a:lnTo>
                  <a:pt x="272203" y="183808"/>
                </a:lnTo>
                <a:lnTo>
                  <a:pt x="279323" y="139661"/>
                </a:lnTo>
                <a:lnTo>
                  <a:pt x="272203" y="95515"/>
                </a:lnTo>
                <a:lnTo>
                  <a:pt x="252375" y="57176"/>
                </a:lnTo>
                <a:lnTo>
                  <a:pt x="222141" y="26944"/>
                </a:lnTo>
                <a:lnTo>
                  <a:pt x="194595" y="12699"/>
                </a:lnTo>
                <a:close/>
              </a:path>
              <a:path w="279400" h="279400">
                <a:moveTo>
                  <a:pt x="122377" y="63474"/>
                </a:moveTo>
                <a:lnTo>
                  <a:pt x="117106" y="63474"/>
                </a:lnTo>
                <a:lnTo>
                  <a:pt x="114261" y="66319"/>
                </a:lnTo>
                <a:lnTo>
                  <a:pt x="114261" y="71589"/>
                </a:lnTo>
                <a:lnTo>
                  <a:pt x="114973" y="73164"/>
                </a:lnTo>
                <a:lnTo>
                  <a:pt x="116128" y="74307"/>
                </a:lnTo>
                <a:lnTo>
                  <a:pt x="175539" y="139661"/>
                </a:lnTo>
                <a:lnTo>
                  <a:pt x="116128" y="205003"/>
                </a:lnTo>
                <a:lnTo>
                  <a:pt x="114973" y="206159"/>
                </a:lnTo>
                <a:lnTo>
                  <a:pt x="114261" y="207746"/>
                </a:lnTo>
                <a:lnTo>
                  <a:pt x="114261" y="212991"/>
                </a:lnTo>
                <a:lnTo>
                  <a:pt x="117106" y="215836"/>
                </a:lnTo>
                <a:lnTo>
                  <a:pt x="122377" y="215836"/>
                </a:lnTo>
                <a:lnTo>
                  <a:pt x="123952" y="215125"/>
                </a:lnTo>
                <a:lnTo>
                  <a:pt x="125107" y="213982"/>
                </a:lnTo>
                <a:lnTo>
                  <a:pt x="188582" y="144144"/>
                </a:lnTo>
                <a:lnTo>
                  <a:pt x="189738" y="143001"/>
                </a:lnTo>
                <a:lnTo>
                  <a:pt x="190449" y="141414"/>
                </a:lnTo>
                <a:lnTo>
                  <a:pt x="190449" y="137909"/>
                </a:lnTo>
                <a:lnTo>
                  <a:pt x="189738" y="136321"/>
                </a:lnTo>
                <a:lnTo>
                  <a:pt x="188582" y="135166"/>
                </a:lnTo>
                <a:lnTo>
                  <a:pt x="125107" y="65341"/>
                </a:lnTo>
                <a:lnTo>
                  <a:pt x="123952" y="64185"/>
                </a:lnTo>
                <a:lnTo>
                  <a:pt x="122377" y="63474"/>
                </a:lnTo>
                <a:close/>
              </a:path>
            </a:pathLst>
          </a:custGeom>
          <a:solidFill>
            <a:srgbClr val="000000"/>
          </a:solidFill>
        </p:spPr>
        <p:txBody>
          <a:bodyPr wrap="square" lIns="0" tIns="0" rIns="0" bIns="0" rtlCol="0"/>
          <a:lstStyle/>
          <a:p>
            <a:endParaRPr/>
          </a:p>
        </p:txBody>
      </p:sp>
      <p:sp>
        <p:nvSpPr>
          <p:cNvPr id="6" name="object 6"/>
          <p:cNvSpPr/>
          <p:nvPr/>
        </p:nvSpPr>
        <p:spPr>
          <a:xfrm>
            <a:off x="5759048" y="4364643"/>
            <a:ext cx="279400" cy="279400"/>
          </a:xfrm>
          <a:custGeom>
            <a:avLst/>
            <a:gdLst/>
            <a:ahLst/>
            <a:cxnLst/>
            <a:rect l="l" t="t" r="r" b="b"/>
            <a:pathLst>
              <a:path w="279400" h="279400">
                <a:moveTo>
                  <a:pt x="139661" y="0"/>
                </a:moveTo>
                <a:lnTo>
                  <a:pt x="95520" y="7119"/>
                </a:lnTo>
                <a:lnTo>
                  <a:pt x="57182" y="26944"/>
                </a:lnTo>
                <a:lnTo>
                  <a:pt x="26948" y="57176"/>
                </a:lnTo>
                <a:lnTo>
                  <a:pt x="7120" y="95515"/>
                </a:lnTo>
                <a:lnTo>
                  <a:pt x="0" y="139661"/>
                </a:lnTo>
                <a:lnTo>
                  <a:pt x="7120" y="183808"/>
                </a:lnTo>
                <a:lnTo>
                  <a:pt x="26948" y="222147"/>
                </a:lnTo>
                <a:lnTo>
                  <a:pt x="57182" y="252379"/>
                </a:lnTo>
                <a:lnTo>
                  <a:pt x="95520" y="272204"/>
                </a:lnTo>
                <a:lnTo>
                  <a:pt x="139661" y="279323"/>
                </a:lnTo>
                <a:lnTo>
                  <a:pt x="183803" y="272204"/>
                </a:lnTo>
                <a:lnTo>
                  <a:pt x="194595" y="266623"/>
                </a:lnTo>
                <a:lnTo>
                  <a:pt x="139661" y="266623"/>
                </a:lnTo>
                <a:lnTo>
                  <a:pt x="90238" y="256647"/>
                </a:lnTo>
                <a:lnTo>
                  <a:pt x="49882" y="229441"/>
                </a:lnTo>
                <a:lnTo>
                  <a:pt x="22675" y="189085"/>
                </a:lnTo>
                <a:lnTo>
                  <a:pt x="12700" y="139661"/>
                </a:lnTo>
                <a:lnTo>
                  <a:pt x="22675" y="90243"/>
                </a:lnTo>
                <a:lnTo>
                  <a:pt x="49882" y="49887"/>
                </a:lnTo>
                <a:lnTo>
                  <a:pt x="90238" y="22677"/>
                </a:lnTo>
                <a:lnTo>
                  <a:pt x="139661" y="12700"/>
                </a:lnTo>
                <a:lnTo>
                  <a:pt x="194595" y="12700"/>
                </a:lnTo>
                <a:lnTo>
                  <a:pt x="183803" y="7119"/>
                </a:lnTo>
                <a:lnTo>
                  <a:pt x="139661" y="0"/>
                </a:lnTo>
                <a:close/>
              </a:path>
              <a:path w="279400" h="279400">
                <a:moveTo>
                  <a:pt x="194595" y="12700"/>
                </a:moveTo>
                <a:lnTo>
                  <a:pt x="139661" y="12700"/>
                </a:lnTo>
                <a:lnTo>
                  <a:pt x="189085" y="22677"/>
                </a:lnTo>
                <a:lnTo>
                  <a:pt x="229441" y="49887"/>
                </a:lnTo>
                <a:lnTo>
                  <a:pt x="256647" y="90243"/>
                </a:lnTo>
                <a:lnTo>
                  <a:pt x="266623" y="139661"/>
                </a:lnTo>
                <a:lnTo>
                  <a:pt x="256647" y="189085"/>
                </a:lnTo>
                <a:lnTo>
                  <a:pt x="229441" y="229441"/>
                </a:lnTo>
                <a:lnTo>
                  <a:pt x="189085" y="256647"/>
                </a:lnTo>
                <a:lnTo>
                  <a:pt x="139661" y="266623"/>
                </a:lnTo>
                <a:lnTo>
                  <a:pt x="194595" y="266623"/>
                </a:lnTo>
                <a:lnTo>
                  <a:pt x="222141" y="252379"/>
                </a:lnTo>
                <a:lnTo>
                  <a:pt x="252375" y="222147"/>
                </a:lnTo>
                <a:lnTo>
                  <a:pt x="272203" y="183808"/>
                </a:lnTo>
                <a:lnTo>
                  <a:pt x="279323" y="139661"/>
                </a:lnTo>
                <a:lnTo>
                  <a:pt x="272203" y="95515"/>
                </a:lnTo>
                <a:lnTo>
                  <a:pt x="252375" y="57176"/>
                </a:lnTo>
                <a:lnTo>
                  <a:pt x="222141" y="26944"/>
                </a:lnTo>
                <a:lnTo>
                  <a:pt x="194595" y="12700"/>
                </a:lnTo>
                <a:close/>
              </a:path>
              <a:path w="279400" h="279400">
                <a:moveTo>
                  <a:pt x="122377" y="63474"/>
                </a:moveTo>
                <a:lnTo>
                  <a:pt x="117106" y="63474"/>
                </a:lnTo>
                <a:lnTo>
                  <a:pt x="114261" y="66319"/>
                </a:lnTo>
                <a:lnTo>
                  <a:pt x="114261" y="71589"/>
                </a:lnTo>
                <a:lnTo>
                  <a:pt x="114973" y="73164"/>
                </a:lnTo>
                <a:lnTo>
                  <a:pt x="116128" y="74320"/>
                </a:lnTo>
                <a:lnTo>
                  <a:pt x="175539" y="139661"/>
                </a:lnTo>
                <a:lnTo>
                  <a:pt x="116128" y="205003"/>
                </a:lnTo>
                <a:lnTo>
                  <a:pt x="114973" y="206159"/>
                </a:lnTo>
                <a:lnTo>
                  <a:pt x="114261" y="207746"/>
                </a:lnTo>
                <a:lnTo>
                  <a:pt x="114261" y="212991"/>
                </a:lnTo>
                <a:lnTo>
                  <a:pt x="117106" y="215836"/>
                </a:lnTo>
                <a:lnTo>
                  <a:pt x="122377" y="215836"/>
                </a:lnTo>
                <a:lnTo>
                  <a:pt x="123952" y="215125"/>
                </a:lnTo>
                <a:lnTo>
                  <a:pt x="125107" y="213982"/>
                </a:lnTo>
                <a:lnTo>
                  <a:pt x="188582" y="144145"/>
                </a:lnTo>
                <a:lnTo>
                  <a:pt x="189738" y="143002"/>
                </a:lnTo>
                <a:lnTo>
                  <a:pt x="190449" y="141414"/>
                </a:lnTo>
                <a:lnTo>
                  <a:pt x="190449" y="137909"/>
                </a:lnTo>
                <a:lnTo>
                  <a:pt x="189738" y="136321"/>
                </a:lnTo>
                <a:lnTo>
                  <a:pt x="188582" y="135166"/>
                </a:lnTo>
                <a:lnTo>
                  <a:pt x="125107" y="65341"/>
                </a:lnTo>
                <a:lnTo>
                  <a:pt x="123952" y="64185"/>
                </a:lnTo>
                <a:lnTo>
                  <a:pt x="122377" y="63474"/>
                </a:lnTo>
                <a:close/>
              </a:path>
            </a:pathLst>
          </a:custGeom>
          <a:solidFill>
            <a:srgbClr val="000000"/>
          </a:solidFill>
        </p:spPr>
        <p:txBody>
          <a:bodyPr wrap="square" lIns="0" tIns="0" rIns="0" bIns="0" rtlCol="0"/>
          <a:lstStyle/>
          <a:p>
            <a:endParaRPr/>
          </a:p>
        </p:txBody>
      </p:sp>
      <p:sp>
        <p:nvSpPr>
          <p:cNvPr id="7" name="object 7"/>
          <p:cNvSpPr/>
          <p:nvPr/>
        </p:nvSpPr>
        <p:spPr>
          <a:xfrm>
            <a:off x="5759048" y="5163756"/>
            <a:ext cx="279400" cy="279400"/>
          </a:xfrm>
          <a:custGeom>
            <a:avLst/>
            <a:gdLst/>
            <a:ahLst/>
            <a:cxnLst/>
            <a:rect l="l" t="t" r="r" b="b"/>
            <a:pathLst>
              <a:path w="279400" h="279400">
                <a:moveTo>
                  <a:pt x="139661" y="0"/>
                </a:moveTo>
                <a:lnTo>
                  <a:pt x="95520" y="7119"/>
                </a:lnTo>
                <a:lnTo>
                  <a:pt x="57182" y="26944"/>
                </a:lnTo>
                <a:lnTo>
                  <a:pt x="26948" y="57176"/>
                </a:lnTo>
                <a:lnTo>
                  <a:pt x="7120" y="95515"/>
                </a:lnTo>
                <a:lnTo>
                  <a:pt x="0" y="139661"/>
                </a:lnTo>
                <a:lnTo>
                  <a:pt x="7120" y="183808"/>
                </a:lnTo>
                <a:lnTo>
                  <a:pt x="26948" y="222147"/>
                </a:lnTo>
                <a:lnTo>
                  <a:pt x="57182" y="252379"/>
                </a:lnTo>
                <a:lnTo>
                  <a:pt x="95520" y="272204"/>
                </a:lnTo>
                <a:lnTo>
                  <a:pt x="139661" y="279323"/>
                </a:lnTo>
                <a:lnTo>
                  <a:pt x="183803" y="272204"/>
                </a:lnTo>
                <a:lnTo>
                  <a:pt x="194595" y="266623"/>
                </a:lnTo>
                <a:lnTo>
                  <a:pt x="139661" y="266623"/>
                </a:lnTo>
                <a:lnTo>
                  <a:pt x="90238" y="256647"/>
                </a:lnTo>
                <a:lnTo>
                  <a:pt x="49882" y="229441"/>
                </a:lnTo>
                <a:lnTo>
                  <a:pt x="22675" y="189085"/>
                </a:lnTo>
                <a:lnTo>
                  <a:pt x="12700" y="139661"/>
                </a:lnTo>
                <a:lnTo>
                  <a:pt x="22675" y="90243"/>
                </a:lnTo>
                <a:lnTo>
                  <a:pt x="49882" y="49887"/>
                </a:lnTo>
                <a:lnTo>
                  <a:pt x="90238" y="22677"/>
                </a:lnTo>
                <a:lnTo>
                  <a:pt x="139661" y="12699"/>
                </a:lnTo>
                <a:lnTo>
                  <a:pt x="194595" y="12699"/>
                </a:lnTo>
                <a:lnTo>
                  <a:pt x="183803" y="7119"/>
                </a:lnTo>
                <a:lnTo>
                  <a:pt x="139661" y="0"/>
                </a:lnTo>
                <a:close/>
              </a:path>
              <a:path w="279400" h="279400">
                <a:moveTo>
                  <a:pt x="194595" y="12699"/>
                </a:moveTo>
                <a:lnTo>
                  <a:pt x="139661" y="12699"/>
                </a:lnTo>
                <a:lnTo>
                  <a:pt x="189085" y="22677"/>
                </a:lnTo>
                <a:lnTo>
                  <a:pt x="229441" y="49887"/>
                </a:lnTo>
                <a:lnTo>
                  <a:pt x="256647" y="90243"/>
                </a:lnTo>
                <a:lnTo>
                  <a:pt x="266623" y="139661"/>
                </a:lnTo>
                <a:lnTo>
                  <a:pt x="256647" y="189085"/>
                </a:lnTo>
                <a:lnTo>
                  <a:pt x="229441" y="229441"/>
                </a:lnTo>
                <a:lnTo>
                  <a:pt x="189085" y="256647"/>
                </a:lnTo>
                <a:lnTo>
                  <a:pt x="139661" y="266623"/>
                </a:lnTo>
                <a:lnTo>
                  <a:pt x="194595" y="266623"/>
                </a:lnTo>
                <a:lnTo>
                  <a:pt x="222141" y="252379"/>
                </a:lnTo>
                <a:lnTo>
                  <a:pt x="252375" y="222147"/>
                </a:lnTo>
                <a:lnTo>
                  <a:pt x="272203" y="183808"/>
                </a:lnTo>
                <a:lnTo>
                  <a:pt x="279323" y="139661"/>
                </a:lnTo>
                <a:lnTo>
                  <a:pt x="272203" y="95515"/>
                </a:lnTo>
                <a:lnTo>
                  <a:pt x="252375" y="57176"/>
                </a:lnTo>
                <a:lnTo>
                  <a:pt x="222141" y="26944"/>
                </a:lnTo>
                <a:lnTo>
                  <a:pt x="194595" y="12699"/>
                </a:lnTo>
                <a:close/>
              </a:path>
              <a:path w="279400" h="279400">
                <a:moveTo>
                  <a:pt x="122377" y="63474"/>
                </a:moveTo>
                <a:lnTo>
                  <a:pt x="117106" y="63474"/>
                </a:lnTo>
                <a:lnTo>
                  <a:pt x="114261" y="66319"/>
                </a:lnTo>
                <a:lnTo>
                  <a:pt x="114261" y="71589"/>
                </a:lnTo>
                <a:lnTo>
                  <a:pt x="114973" y="73164"/>
                </a:lnTo>
                <a:lnTo>
                  <a:pt x="116128" y="74320"/>
                </a:lnTo>
                <a:lnTo>
                  <a:pt x="175539" y="139661"/>
                </a:lnTo>
                <a:lnTo>
                  <a:pt x="116128" y="205003"/>
                </a:lnTo>
                <a:lnTo>
                  <a:pt x="114973" y="206159"/>
                </a:lnTo>
                <a:lnTo>
                  <a:pt x="114261" y="207746"/>
                </a:lnTo>
                <a:lnTo>
                  <a:pt x="114261" y="212991"/>
                </a:lnTo>
                <a:lnTo>
                  <a:pt x="117106" y="215836"/>
                </a:lnTo>
                <a:lnTo>
                  <a:pt x="122377" y="215836"/>
                </a:lnTo>
                <a:lnTo>
                  <a:pt x="123952" y="215125"/>
                </a:lnTo>
                <a:lnTo>
                  <a:pt x="125107" y="213982"/>
                </a:lnTo>
                <a:lnTo>
                  <a:pt x="188582" y="144144"/>
                </a:lnTo>
                <a:lnTo>
                  <a:pt x="189738" y="142989"/>
                </a:lnTo>
                <a:lnTo>
                  <a:pt x="190449" y="141414"/>
                </a:lnTo>
                <a:lnTo>
                  <a:pt x="190449" y="137909"/>
                </a:lnTo>
                <a:lnTo>
                  <a:pt x="189738" y="136321"/>
                </a:lnTo>
                <a:lnTo>
                  <a:pt x="188582" y="135166"/>
                </a:lnTo>
                <a:lnTo>
                  <a:pt x="125107" y="65341"/>
                </a:lnTo>
                <a:lnTo>
                  <a:pt x="123952" y="64185"/>
                </a:lnTo>
                <a:lnTo>
                  <a:pt x="122377" y="63474"/>
                </a:lnTo>
                <a:close/>
              </a:path>
            </a:pathLst>
          </a:custGeom>
          <a:solidFill>
            <a:srgbClr val="000000"/>
          </a:solidFill>
        </p:spPr>
        <p:txBody>
          <a:bodyPr wrap="square" lIns="0" tIns="0" rIns="0" bIns="0" rtlCol="0"/>
          <a:lstStyle/>
          <a:p>
            <a:endParaRPr/>
          </a:p>
        </p:txBody>
      </p:sp>
      <p:sp>
        <p:nvSpPr>
          <p:cNvPr id="8" name="object 8"/>
          <p:cNvSpPr txBox="1"/>
          <p:nvPr/>
        </p:nvSpPr>
        <p:spPr>
          <a:xfrm>
            <a:off x="2740535" y="1414844"/>
            <a:ext cx="8953586" cy="4376006"/>
          </a:xfrm>
          <a:prstGeom prst="rect">
            <a:avLst/>
          </a:prstGeom>
        </p:spPr>
        <p:txBody>
          <a:bodyPr vert="horz" wrap="square" lIns="0" tIns="12700" rIns="0" bIns="0" rtlCol="0">
            <a:spAutoFit/>
          </a:bodyPr>
          <a:lstStyle/>
          <a:p>
            <a:pPr marL="12700">
              <a:lnSpc>
                <a:spcPct val="100000"/>
              </a:lnSpc>
              <a:spcBef>
                <a:spcPts val="100"/>
              </a:spcBef>
            </a:pPr>
            <a:r>
              <a:rPr sz="1200" spc="110" dirty="0">
                <a:solidFill>
                  <a:srgbClr val="7F7F7F"/>
                </a:solidFill>
                <a:latin typeface="Calibri"/>
                <a:cs typeface="Calibri"/>
              </a:rPr>
              <a:t>Sup</a:t>
            </a:r>
            <a:r>
              <a:rPr lang="en-US" sz="1200" spc="110" dirty="0">
                <a:solidFill>
                  <a:srgbClr val="7F7F7F"/>
                </a:solidFill>
                <a:latin typeface="Calibri"/>
                <a:cs typeface="Calibri"/>
              </a:rPr>
              <a:t>ervised learning recognizes stop signs in photos and places geo-referenced locations in database</a:t>
            </a:r>
            <a:endParaRPr sz="1200" dirty="0">
              <a:latin typeface="Calibri"/>
              <a:cs typeface="Calibri"/>
            </a:endParaRPr>
          </a:p>
          <a:p>
            <a:pPr>
              <a:lnSpc>
                <a:spcPct val="100000"/>
              </a:lnSpc>
            </a:pPr>
            <a:endParaRPr sz="1400" dirty="0">
              <a:latin typeface="Calibri"/>
              <a:cs typeface="Calibri"/>
            </a:endParaRPr>
          </a:p>
          <a:p>
            <a:pPr>
              <a:lnSpc>
                <a:spcPct val="100000"/>
              </a:lnSpc>
              <a:spcBef>
                <a:spcPts val="55"/>
              </a:spcBef>
            </a:pPr>
            <a:endParaRPr sz="1200" dirty="0">
              <a:latin typeface="Calibri"/>
              <a:cs typeface="Calibri"/>
            </a:endParaRPr>
          </a:p>
          <a:p>
            <a:pPr marL="3108960" marR="5080" algn="just">
              <a:lnSpc>
                <a:spcPct val="150600"/>
              </a:lnSpc>
            </a:pPr>
            <a:r>
              <a:rPr lang="en-US" sz="1200" spc="-10" dirty="0">
                <a:solidFill>
                  <a:srgbClr val="7F7F7F"/>
                </a:solidFill>
                <a:latin typeface="Calibri"/>
                <a:cs typeface="Calibri"/>
              </a:rPr>
              <a:t>OpenCV is used for object detection and then combined with GPS Coordinates to place pins in a geospatial database. There are a few different libraries now becoming accepted standards for image recognition.</a:t>
            </a:r>
            <a:endParaRPr lang="en-US" sz="1600" spc="150" dirty="0">
              <a:latin typeface="Calibri"/>
              <a:cs typeface="Calibri"/>
            </a:endParaRPr>
          </a:p>
          <a:p>
            <a:pPr marL="3522979">
              <a:lnSpc>
                <a:spcPct val="100000"/>
              </a:lnSpc>
              <a:spcBef>
                <a:spcPts val="1085"/>
              </a:spcBef>
            </a:pPr>
            <a:endParaRPr lang="en-US" sz="1600" spc="150" dirty="0">
              <a:latin typeface="Calibri"/>
              <a:cs typeface="Calibri"/>
            </a:endParaRPr>
          </a:p>
          <a:p>
            <a:pPr marL="3522979">
              <a:lnSpc>
                <a:spcPct val="100000"/>
              </a:lnSpc>
              <a:spcBef>
                <a:spcPts val="1085"/>
              </a:spcBef>
            </a:pPr>
            <a:r>
              <a:rPr lang="en-US" sz="1600" spc="150" dirty="0">
                <a:latin typeface="Calibri"/>
                <a:cs typeface="Calibri"/>
              </a:rPr>
              <a:t>Size Matters</a:t>
            </a:r>
            <a:endParaRPr sz="1600" dirty="0">
              <a:latin typeface="Calibri"/>
              <a:cs typeface="Calibri"/>
            </a:endParaRPr>
          </a:p>
          <a:p>
            <a:pPr marL="3522979" marR="5080" indent="-635" algn="just">
              <a:lnSpc>
                <a:spcPts val="2020"/>
              </a:lnSpc>
              <a:spcBef>
                <a:spcPts val="150"/>
              </a:spcBef>
            </a:pPr>
            <a:r>
              <a:rPr lang="en-US" sz="1100" spc="-5" dirty="0">
                <a:solidFill>
                  <a:srgbClr val="7F7F7F"/>
                </a:solidFill>
                <a:latin typeface="Calibri"/>
                <a:cs typeface="Calibri"/>
              </a:rPr>
              <a:t>Machine Learning is much faster to train than deep learning due to the amount of data needed to train up deep learning models. However, the advantage breaks down on very large data sets.</a:t>
            </a:r>
            <a:endParaRPr sz="1100" dirty="0">
              <a:latin typeface="Calibri"/>
              <a:cs typeface="Calibri"/>
            </a:endParaRPr>
          </a:p>
          <a:p>
            <a:pPr marL="3522979">
              <a:lnSpc>
                <a:spcPct val="100000"/>
              </a:lnSpc>
              <a:spcBef>
                <a:spcPts val="875"/>
              </a:spcBef>
            </a:pPr>
            <a:r>
              <a:rPr lang="en-US" sz="1600" spc="145" dirty="0">
                <a:latin typeface="Calibri"/>
                <a:cs typeface="Calibri"/>
              </a:rPr>
              <a:t>Only Finds Known Objects</a:t>
            </a:r>
            <a:endParaRPr sz="1600" dirty="0">
              <a:latin typeface="Calibri"/>
              <a:cs typeface="Calibri"/>
            </a:endParaRPr>
          </a:p>
          <a:p>
            <a:pPr marL="3522979" marR="5080" algn="just">
              <a:lnSpc>
                <a:spcPts val="1989"/>
              </a:lnSpc>
              <a:spcBef>
                <a:spcPts val="150"/>
              </a:spcBef>
            </a:pPr>
            <a:r>
              <a:rPr lang="en-US" sz="1100" spc="-5" dirty="0">
                <a:solidFill>
                  <a:srgbClr val="7F7F7F"/>
                </a:solidFill>
                <a:latin typeface="Calibri"/>
                <a:cs typeface="Calibri"/>
              </a:rPr>
              <a:t>Must be trained with small datasets of examples to begin to recognize objects in future data.</a:t>
            </a:r>
            <a:endParaRPr sz="1100" dirty="0">
              <a:latin typeface="Calibri"/>
              <a:cs typeface="Calibri"/>
            </a:endParaRPr>
          </a:p>
          <a:p>
            <a:pPr marL="3522979">
              <a:lnSpc>
                <a:spcPct val="100000"/>
              </a:lnSpc>
              <a:spcBef>
                <a:spcPts val="235"/>
              </a:spcBef>
            </a:pPr>
            <a:endParaRPr lang="en-US" sz="1600" spc="150" dirty="0">
              <a:latin typeface="Calibri"/>
              <a:cs typeface="Calibri"/>
            </a:endParaRPr>
          </a:p>
          <a:p>
            <a:pPr marL="3522979">
              <a:lnSpc>
                <a:spcPct val="100000"/>
              </a:lnSpc>
              <a:spcBef>
                <a:spcPts val="235"/>
              </a:spcBef>
            </a:pPr>
            <a:r>
              <a:rPr lang="en-US" sz="1600" spc="150" dirty="0">
                <a:latin typeface="Calibri"/>
                <a:cs typeface="Calibri"/>
              </a:rPr>
              <a:t>Not Spoof-proof</a:t>
            </a:r>
            <a:endParaRPr sz="1600" dirty="0">
              <a:latin typeface="Calibri"/>
              <a:cs typeface="Calibri"/>
            </a:endParaRPr>
          </a:p>
          <a:p>
            <a:pPr marL="3522979" algn="just">
              <a:lnSpc>
                <a:spcPct val="100000"/>
              </a:lnSpc>
              <a:spcBef>
                <a:spcPts val="695"/>
              </a:spcBef>
            </a:pPr>
            <a:r>
              <a:rPr lang="en-US" sz="1100" spc="-5" dirty="0">
                <a:solidFill>
                  <a:srgbClr val="7F7F7F"/>
                </a:solidFill>
                <a:latin typeface="Calibri"/>
                <a:cs typeface="Calibri"/>
              </a:rPr>
              <a:t>While performing rather well on defaced stop signs, these algorithms can be spoofed intentionally or unintentionally by the environment creating false-positives</a:t>
            </a:r>
            <a:r>
              <a:rPr sz="1100" spc="-5" dirty="0">
                <a:solidFill>
                  <a:srgbClr val="7F7F7F"/>
                </a:solidFill>
                <a:latin typeface="Calibri"/>
                <a:cs typeface="Calibri"/>
              </a:rPr>
              <a:t>.</a:t>
            </a:r>
            <a:endParaRPr sz="1100" dirty="0">
              <a:latin typeface="Calibri"/>
              <a:cs typeface="Calibri"/>
            </a:endParaRPr>
          </a:p>
        </p:txBody>
      </p:sp>
      <p:sp>
        <p:nvSpPr>
          <p:cNvPr id="10" name="object 10"/>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pic>
        <p:nvPicPr>
          <p:cNvPr id="7172" name="Picture 4">
            <a:extLst>
              <a:ext uri="{FF2B5EF4-FFF2-40B4-BE49-F238E27FC236}">
                <a16:creationId xmlns:a16="http://schemas.microsoft.com/office/drawing/2014/main" id="{1995057C-4CFE-46B9-8501-3CEACC1D04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858" y="3567352"/>
            <a:ext cx="3546342" cy="299915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1208B793-FE62-4524-B3B5-3DF3101F1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362200"/>
            <a:ext cx="3358068" cy="2662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277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3</a:t>
            </a:r>
            <a:endParaRPr sz="900">
              <a:latin typeface="Calibri"/>
              <a:cs typeface="Calibri"/>
            </a:endParaRPr>
          </a:p>
        </p:txBody>
      </p:sp>
      <p:sp>
        <p:nvSpPr>
          <p:cNvPr id="3" name="object 3"/>
          <p:cNvSpPr txBox="1"/>
          <p:nvPr/>
        </p:nvSpPr>
        <p:spPr>
          <a:xfrm>
            <a:off x="4007500" y="3474763"/>
            <a:ext cx="2803622" cy="1869101"/>
          </a:xfrm>
          <a:prstGeom prst="rect">
            <a:avLst/>
          </a:prstGeom>
        </p:spPr>
        <p:txBody>
          <a:bodyPr vert="horz" wrap="square" lIns="0" tIns="149225" rIns="0" bIns="0" rtlCol="0">
            <a:spAutoFit/>
          </a:bodyPr>
          <a:lstStyle/>
          <a:p>
            <a:pPr algn="ctr">
              <a:lnSpc>
                <a:spcPct val="100000"/>
              </a:lnSpc>
              <a:spcBef>
                <a:spcPts val="1175"/>
              </a:spcBef>
            </a:pPr>
            <a:r>
              <a:rPr lang="en-US" sz="2000" b="1" dirty="0">
                <a:latin typeface="Calibri"/>
                <a:cs typeface="Calibri"/>
              </a:rPr>
              <a:t>Supervised Learning</a:t>
            </a:r>
            <a:endParaRPr sz="2000" b="1" dirty="0">
              <a:latin typeface="Calibri"/>
              <a:cs typeface="Calibri"/>
            </a:endParaRPr>
          </a:p>
          <a:p>
            <a:pPr marL="61594">
              <a:lnSpc>
                <a:spcPct val="100000"/>
              </a:lnSpc>
              <a:spcBef>
                <a:spcPts val="670"/>
              </a:spcBef>
            </a:pPr>
            <a:r>
              <a:rPr lang="en-US" sz="1600" spc="-5" dirty="0">
                <a:solidFill>
                  <a:srgbClr val="7F7F7F"/>
                </a:solidFill>
                <a:latin typeface="Calibri"/>
                <a:cs typeface="Calibri"/>
              </a:rPr>
              <a:t>Supervised by either Human or Computer based trainer with the answers to the questions.</a:t>
            </a:r>
          </a:p>
          <a:p>
            <a:pPr marL="61594">
              <a:lnSpc>
                <a:spcPct val="100000"/>
              </a:lnSpc>
              <a:spcBef>
                <a:spcPts val="670"/>
              </a:spcBef>
            </a:pPr>
            <a:r>
              <a:rPr lang="en-US" sz="1600" spc="-5" dirty="0">
                <a:solidFill>
                  <a:srgbClr val="7F7F7F"/>
                </a:solidFill>
                <a:latin typeface="Calibri"/>
                <a:cs typeface="Calibri"/>
              </a:rPr>
              <a:t>Application: “Is this an image of a Cat?”</a:t>
            </a:r>
            <a:endParaRPr sz="1600" dirty="0">
              <a:latin typeface="Calibri"/>
              <a:cs typeface="Calibri"/>
            </a:endParaRPr>
          </a:p>
        </p:txBody>
      </p:sp>
      <p:sp>
        <p:nvSpPr>
          <p:cNvPr id="5" name="object 5"/>
          <p:cNvSpPr txBox="1"/>
          <p:nvPr/>
        </p:nvSpPr>
        <p:spPr>
          <a:xfrm>
            <a:off x="1193550" y="3520289"/>
            <a:ext cx="2653081" cy="1823575"/>
          </a:xfrm>
          <a:prstGeom prst="rect">
            <a:avLst/>
          </a:prstGeom>
        </p:spPr>
        <p:txBody>
          <a:bodyPr vert="horz" wrap="square" lIns="0" tIns="129539" rIns="0" bIns="0" rtlCol="0">
            <a:spAutoFit/>
          </a:bodyPr>
          <a:lstStyle/>
          <a:p>
            <a:pPr algn="ctr">
              <a:lnSpc>
                <a:spcPct val="100000"/>
              </a:lnSpc>
              <a:spcBef>
                <a:spcPts val="1175"/>
              </a:spcBef>
            </a:pPr>
            <a:r>
              <a:rPr lang="en-US" sz="2000" b="1" dirty="0">
                <a:latin typeface="Calibri" panose="020F0502020204030204" pitchFamily="34" charset="0"/>
                <a:cs typeface="Calibri" panose="020F0502020204030204" pitchFamily="34" charset="0"/>
              </a:rPr>
              <a:t>Unsupervised Learning</a:t>
            </a:r>
          </a:p>
          <a:p>
            <a:pPr marL="15875">
              <a:lnSpc>
                <a:spcPct val="100000"/>
              </a:lnSpc>
              <a:spcBef>
                <a:spcPts val="575"/>
              </a:spcBef>
            </a:pPr>
            <a:r>
              <a:rPr lang="en-US" sz="1600" spc="-5" dirty="0">
                <a:solidFill>
                  <a:srgbClr val="7F7F7F"/>
                </a:solidFill>
                <a:latin typeface="Calibri"/>
                <a:cs typeface="Calibri"/>
              </a:rPr>
              <a:t>Trends and patterns are found without being given specific output parameters.</a:t>
            </a:r>
          </a:p>
          <a:p>
            <a:pPr marL="15875">
              <a:lnSpc>
                <a:spcPct val="100000"/>
              </a:lnSpc>
              <a:spcBef>
                <a:spcPts val="575"/>
              </a:spcBef>
            </a:pPr>
            <a:r>
              <a:rPr lang="en-US" sz="1600" spc="-5" dirty="0">
                <a:solidFill>
                  <a:srgbClr val="7F7F7F"/>
                </a:solidFill>
                <a:cs typeface="Calibri"/>
              </a:rPr>
              <a:t>Application: “Sort these animal pictures by species.”</a:t>
            </a:r>
            <a:endParaRPr lang="en-US" sz="1600" dirty="0">
              <a:cs typeface="Calibri"/>
            </a:endParaRPr>
          </a:p>
        </p:txBody>
      </p:sp>
      <p:sp>
        <p:nvSpPr>
          <p:cNvPr id="6" name="object 6"/>
          <p:cNvSpPr txBox="1">
            <a:spLocks noGrp="1"/>
          </p:cNvSpPr>
          <p:nvPr>
            <p:ph type="title"/>
          </p:nvPr>
        </p:nvSpPr>
        <p:spPr>
          <a:xfrm>
            <a:off x="2984436" y="320431"/>
            <a:ext cx="6121591" cy="889987"/>
          </a:xfrm>
          <a:prstGeom prst="rect">
            <a:avLst/>
          </a:prstGeom>
        </p:spPr>
        <p:txBody>
          <a:bodyPr vert="horz" wrap="square" lIns="0" tIns="12700" rIns="0" bIns="0" rtlCol="0">
            <a:spAutoFit/>
          </a:bodyPr>
          <a:lstStyle/>
          <a:p>
            <a:pPr marL="12700">
              <a:lnSpc>
                <a:spcPct val="100000"/>
              </a:lnSpc>
              <a:spcBef>
                <a:spcPts val="100"/>
              </a:spcBef>
              <a:tabLst>
                <a:tab pos="3145790" algn="l"/>
              </a:tabLst>
            </a:pPr>
            <a:r>
              <a:rPr lang="en-US" spc="300" dirty="0"/>
              <a:t>How to Train Your Algorithm</a:t>
            </a:r>
            <a:br>
              <a:rPr lang="en-US" sz="1200" spc="65" dirty="0">
                <a:solidFill>
                  <a:srgbClr val="7F7F7F"/>
                </a:solidFill>
              </a:rPr>
            </a:br>
            <a:r>
              <a:rPr lang="en-US" sz="1200" spc="65" dirty="0">
                <a:solidFill>
                  <a:srgbClr val="7F7F7F"/>
                </a:solidFill>
              </a:rPr>
              <a:t> </a:t>
            </a:r>
            <a:br>
              <a:rPr lang="en-US" sz="1200" spc="65" dirty="0">
                <a:solidFill>
                  <a:srgbClr val="7F7F7F"/>
                </a:solidFill>
              </a:rPr>
            </a:br>
            <a:r>
              <a:rPr lang="en-US" sz="1200" spc="65" dirty="0">
                <a:solidFill>
                  <a:srgbClr val="7F7F7F"/>
                </a:solidFill>
              </a:rPr>
              <a:t>(…and then, how to ask it the right questions.)</a:t>
            </a:r>
            <a:endParaRPr dirty="0"/>
          </a:p>
        </p:txBody>
      </p:sp>
      <p:sp>
        <p:nvSpPr>
          <p:cNvPr id="10" name="object 10"/>
          <p:cNvSpPr txBox="1"/>
          <p:nvPr/>
        </p:nvSpPr>
        <p:spPr>
          <a:xfrm>
            <a:off x="7264933" y="3657600"/>
            <a:ext cx="2653081" cy="2249334"/>
          </a:xfrm>
          <a:prstGeom prst="rect">
            <a:avLst/>
          </a:prstGeom>
        </p:spPr>
        <p:txBody>
          <a:bodyPr vert="horz" wrap="square" lIns="0" tIns="12700" rIns="0" bIns="0" rtlCol="0">
            <a:spAutoFit/>
          </a:bodyPr>
          <a:lstStyle/>
          <a:p>
            <a:pPr algn="ctr">
              <a:lnSpc>
                <a:spcPct val="100000"/>
              </a:lnSpc>
              <a:spcBef>
                <a:spcPts val="100"/>
              </a:spcBef>
            </a:pPr>
            <a:r>
              <a:rPr lang="en-US" sz="2000" b="1" spc="135" dirty="0">
                <a:latin typeface="Calibri"/>
                <a:cs typeface="Calibri"/>
              </a:rPr>
              <a:t>Reinforced Learning</a:t>
            </a:r>
            <a:endParaRPr sz="2000" b="1" dirty="0">
              <a:latin typeface="Calibri"/>
              <a:cs typeface="Calibri"/>
            </a:endParaRPr>
          </a:p>
          <a:p>
            <a:pPr marL="62230">
              <a:lnSpc>
                <a:spcPct val="100000"/>
              </a:lnSpc>
              <a:spcBef>
                <a:spcPts val="840"/>
              </a:spcBef>
            </a:pPr>
            <a:r>
              <a:rPr lang="en-US" sz="1600" spc="-5" dirty="0">
                <a:solidFill>
                  <a:srgbClr val="7F7F7F"/>
                </a:solidFill>
                <a:latin typeface="Calibri"/>
                <a:cs typeface="Calibri"/>
              </a:rPr>
              <a:t>An algorithm performs actions over time and learns based off (user defined) rewards it receives. </a:t>
            </a:r>
          </a:p>
          <a:p>
            <a:pPr marL="62230">
              <a:lnSpc>
                <a:spcPct val="100000"/>
              </a:lnSpc>
              <a:spcBef>
                <a:spcPts val="840"/>
              </a:spcBef>
            </a:pPr>
            <a:r>
              <a:rPr lang="en-US" sz="1600" spc="-5" dirty="0">
                <a:solidFill>
                  <a:srgbClr val="7F7F7F"/>
                </a:solidFill>
                <a:latin typeface="Calibri"/>
                <a:cs typeface="Calibri"/>
              </a:rPr>
              <a:t>Application: “Show me other images like the one I’m about to show you.”</a:t>
            </a:r>
            <a:endParaRPr sz="1600" dirty="0">
              <a:latin typeface="Calibri"/>
              <a:cs typeface="Calibri"/>
            </a:endParaRPr>
          </a:p>
        </p:txBody>
      </p:sp>
      <p:sp>
        <p:nvSpPr>
          <p:cNvPr id="18" name="object 18"/>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pic>
        <p:nvPicPr>
          <p:cNvPr id="1026" name="Picture 2" descr="Variety: The 15 Best Films of 2019 (So Far) - Year-End Lists">
            <a:extLst>
              <a:ext uri="{FF2B5EF4-FFF2-40B4-BE49-F238E27FC236}">
                <a16:creationId xmlns:a16="http://schemas.microsoft.com/office/drawing/2014/main" id="{41F803B0-8F30-4AEA-B3A5-0E5F97D014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8040" y="1975347"/>
            <a:ext cx="2653082" cy="14923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Train Your Dragon 3:' New trailer reveals Toothless is in love!">
            <a:extLst>
              <a:ext uri="{FF2B5EF4-FFF2-40B4-BE49-F238E27FC236}">
                <a16:creationId xmlns:a16="http://schemas.microsoft.com/office/drawing/2014/main" id="{B1B7E63A-E44D-4209-B39C-B3D1425B49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4932" y="1927253"/>
            <a:ext cx="2653082" cy="14989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oothless tries to impress Light Fury | How to Train Your Dragon ...">
            <a:extLst>
              <a:ext uri="{FF2B5EF4-FFF2-40B4-BE49-F238E27FC236}">
                <a16:creationId xmlns:a16="http://schemas.microsoft.com/office/drawing/2014/main" id="{B4454F79-5305-4289-B57E-C0A3BE25F3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0" y="1975347"/>
            <a:ext cx="2653082" cy="149235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776D749-0346-4F51-98F6-B3E6C8A22050}"/>
              </a:ext>
            </a:extLst>
          </p:cNvPr>
          <p:cNvSpPr/>
          <p:nvPr/>
        </p:nvSpPr>
        <p:spPr>
          <a:xfrm>
            <a:off x="7075755" y="1600200"/>
            <a:ext cx="2971800" cy="449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46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3</a:t>
            </a:r>
            <a:endParaRPr sz="900">
              <a:latin typeface="Calibri"/>
              <a:cs typeface="Calibri"/>
            </a:endParaRPr>
          </a:p>
        </p:txBody>
      </p:sp>
      <p:sp>
        <p:nvSpPr>
          <p:cNvPr id="6" name="object 6"/>
          <p:cNvSpPr txBox="1">
            <a:spLocks noGrp="1"/>
          </p:cNvSpPr>
          <p:nvPr>
            <p:ph type="title"/>
          </p:nvPr>
        </p:nvSpPr>
        <p:spPr>
          <a:xfrm>
            <a:off x="2984436" y="320431"/>
            <a:ext cx="6121591" cy="705321"/>
          </a:xfrm>
          <a:prstGeom prst="rect">
            <a:avLst/>
          </a:prstGeom>
        </p:spPr>
        <p:txBody>
          <a:bodyPr vert="horz" wrap="square" lIns="0" tIns="12700" rIns="0" bIns="0" rtlCol="0">
            <a:spAutoFit/>
          </a:bodyPr>
          <a:lstStyle/>
          <a:p>
            <a:pPr marL="12700">
              <a:lnSpc>
                <a:spcPct val="100000"/>
              </a:lnSpc>
              <a:spcBef>
                <a:spcPts val="100"/>
              </a:spcBef>
              <a:tabLst>
                <a:tab pos="3145790" algn="l"/>
              </a:tabLst>
            </a:pPr>
            <a:r>
              <a:rPr lang="en-US" spc="300" dirty="0"/>
              <a:t>How to Train Your Algorithm</a:t>
            </a:r>
            <a:br>
              <a:rPr lang="en-US" sz="1200" spc="65" dirty="0">
                <a:solidFill>
                  <a:srgbClr val="7F7F7F"/>
                </a:solidFill>
              </a:rPr>
            </a:br>
            <a:r>
              <a:rPr lang="en-US" sz="1200" spc="65" dirty="0">
                <a:solidFill>
                  <a:srgbClr val="7F7F7F"/>
                </a:solidFill>
              </a:rPr>
              <a:t> </a:t>
            </a:r>
            <a:endParaRPr dirty="0"/>
          </a:p>
        </p:txBody>
      </p:sp>
      <p:sp>
        <p:nvSpPr>
          <p:cNvPr id="18" name="object 18"/>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sp>
        <p:nvSpPr>
          <p:cNvPr id="15" name="object 3">
            <a:extLst>
              <a:ext uri="{FF2B5EF4-FFF2-40B4-BE49-F238E27FC236}">
                <a16:creationId xmlns:a16="http://schemas.microsoft.com/office/drawing/2014/main" id="{5D01DC87-1994-4CFE-A7AB-01DBF9C915E1}"/>
              </a:ext>
            </a:extLst>
          </p:cNvPr>
          <p:cNvSpPr txBox="1"/>
          <p:nvPr/>
        </p:nvSpPr>
        <p:spPr>
          <a:xfrm>
            <a:off x="533400" y="2920338"/>
            <a:ext cx="4267200" cy="2048638"/>
          </a:xfrm>
          <a:prstGeom prst="rect">
            <a:avLst/>
          </a:prstGeom>
        </p:spPr>
        <p:txBody>
          <a:bodyPr vert="horz" wrap="square" lIns="0" tIns="149225" rIns="0" bIns="0" rtlCol="0">
            <a:spAutoFit/>
          </a:bodyPr>
          <a:lstStyle/>
          <a:p>
            <a:pPr algn="ctr">
              <a:lnSpc>
                <a:spcPct val="100000"/>
              </a:lnSpc>
              <a:spcBef>
                <a:spcPts val="1175"/>
              </a:spcBef>
            </a:pPr>
            <a:r>
              <a:rPr lang="en-US" sz="2000" b="1" dirty="0">
                <a:latin typeface="Calibri"/>
                <a:cs typeface="Calibri"/>
              </a:rPr>
              <a:t>Steps for Reinforced Learning</a:t>
            </a:r>
            <a:endParaRPr sz="2000" b="1" dirty="0">
              <a:latin typeface="Calibri"/>
              <a:cs typeface="Calibri"/>
            </a:endParaRPr>
          </a:p>
          <a:p>
            <a:pPr marL="347344" indent="-285750">
              <a:lnSpc>
                <a:spcPct val="100000"/>
              </a:lnSpc>
              <a:spcBef>
                <a:spcPts val="670"/>
              </a:spcBef>
              <a:buFont typeface="Arial" panose="020B0604020202020204" pitchFamily="34" charset="0"/>
              <a:buChar char="•"/>
            </a:pPr>
            <a:r>
              <a:rPr lang="en-US" sz="1600" spc="-5" dirty="0">
                <a:solidFill>
                  <a:srgbClr val="7F7F7F"/>
                </a:solidFill>
                <a:latin typeface="Calibri"/>
                <a:cs typeface="Calibri"/>
              </a:rPr>
              <a:t>Create the environment and define a reward. (set a clear goal)</a:t>
            </a:r>
          </a:p>
          <a:p>
            <a:pPr marL="347344" indent="-285750">
              <a:lnSpc>
                <a:spcPct val="100000"/>
              </a:lnSpc>
              <a:spcBef>
                <a:spcPts val="670"/>
              </a:spcBef>
              <a:buFont typeface="Arial" panose="020B0604020202020204" pitchFamily="34" charset="0"/>
              <a:buChar char="•"/>
            </a:pPr>
            <a:r>
              <a:rPr lang="en-US" sz="1600" spc="-5" dirty="0">
                <a:solidFill>
                  <a:srgbClr val="7F7F7F"/>
                </a:solidFill>
                <a:latin typeface="Calibri"/>
                <a:cs typeface="Calibri"/>
              </a:rPr>
              <a:t>Create and validate the agent (give it powers)</a:t>
            </a:r>
          </a:p>
          <a:p>
            <a:pPr marL="347344" indent="-285750">
              <a:lnSpc>
                <a:spcPct val="100000"/>
              </a:lnSpc>
              <a:spcBef>
                <a:spcPts val="670"/>
              </a:spcBef>
              <a:buFont typeface="Arial" panose="020B0604020202020204" pitchFamily="34" charset="0"/>
              <a:buChar char="•"/>
            </a:pPr>
            <a:r>
              <a:rPr lang="en-US" sz="1600" spc="-5" dirty="0">
                <a:solidFill>
                  <a:srgbClr val="7F7F7F"/>
                </a:solidFill>
                <a:latin typeface="Calibri"/>
                <a:cs typeface="Calibri"/>
              </a:rPr>
              <a:t>Add lots and lots of data</a:t>
            </a:r>
          </a:p>
          <a:p>
            <a:pPr marL="347344" indent="-285750">
              <a:lnSpc>
                <a:spcPct val="100000"/>
              </a:lnSpc>
              <a:spcBef>
                <a:spcPts val="670"/>
              </a:spcBef>
              <a:buFont typeface="Arial" panose="020B0604020202020204" pitchFamily="34" charset="0"/>
              <a:buChar char="•"/>
            </a:pPr>
            <a:r>
              <a:rPr lang="en-US" sz="1600" spc="-5" dirty="0">
                <a:solidFill>
                  <a:srgbClr val="7F7F7F"/>
                </a:solidFill>
                <a:latin typeface="Calibri"/>
                <a:cs typeface="Calibri"/>
              </a:rPr>
              <a:t>Stand back and watch what happens</a:t>
            </a:r>
          </a:p>
        </p:txBody>
      </p:sp>
      <p:pic>
        <p:nvPicPr>
          <p:cNvPr id="10242" name="Picture 2" descr="Figure 1. Reinforcement learning overview diagram.">
            <a:extLst>
              <a:ext uri="{FF2B5EF4-FFF2-40B4-BE49-F238E27FC236}">
                <a16:creationId xmlns:a16="http://schemas.microsoft.com/office/drawing/2014/main" id="{A1858A88-83CE-42D4-94EE-DC7A05A84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219200"/>
            <a:ext cx="6096000" cy="511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016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8</a:t>
            </a:r>
            <a:endParaRPr sz="900">
              <a:latin typeface="Calibri"/>
              <a:cs typeface="Calibri"/>
            </a:endParaRPr>
          </a:p>
        </p:txBody>
      </p:sp>
      <p:sp>
        <p:nvSpPr>
          <p:cNvPr id="3" name="object 3"/>
          <p:cNvSpPr txBox="1">
            <a:spLocks noGrp="1"/>
          </p:cNvSpPr>
          <p:nvPr>
            <p:ph type="title"/>
          </p:nvPr>
        </p:nvSpPr>
        <p:spPr>
          <a:xfrm>
            <a:off x="1905000" y="762712"/>
            <a:ext cx="8382000" cy="520655"/>
          </a:xfrm>
          <a:prstGeom prst="rect">
            <a:avLst/>
          </a:prstGeom>
        </p:spPr>
        <p:txBody>
          <a:bodyPr vert="horz" wrap="square" lIns="0" tIns="12700" rIns="0" bIns="0" rtlCol="0">
            <a:spAutoFit/>
          </a:bodyPr>
          <a:lstStyle/>
          <a:p>
            <a:pPr marL="12700">
              <a:lnSpc>
                <a:spcPct val="100000"/>
              </a:lnSpc>
              <a:spcBef>
                <a:spcPts val="100"/>
              </a:spcBef>
            </a:pPr>
            <a:r>
              <a:rPr lang="en-US" spc="200" dirty="0"/>
              <a:t>EIVA Deep Learning for Pipeline Inspection</a:t>
            </a:r>
            <a:endParaRPr spc="240" dirty="0"/>
          </a:p>
        </p:txBody>
      </p:sp>
      <p:sp>
        <p:nvSpPr>
          <p:cNvPr id="4" name="object 4"/>
          <p:cNvSpPr txBox="1"/>
          <p:nvPr/>
        </p:nvSpPr>
        <p:spPr>
          <a:xfrm>
            <a:off x="5466666" y="484123"/>
            <a:ext cx="1619934" cy="197490"/>
          </a:xfrm>
          <a:prstGeom prst="rect">
            <a:avLst/>
          </a:prstGeom>
        </p:spPr>
        <p:txBody>
          <a:bodyPr vert="horz" wrap="square" lIns="0" tIns="12700" rIns="0" bIns="0" rtlCol="0">
            <a:spAutoFit/>
          </a:bodyPr>
          <a:lstStyle/>
          <a:p>
            <a:pPr marL="12700">
              <a:lnSpc>
                <a:spcPct val="100000"/>
              </a:lnSpc>
              <a:spcBef>
                <a:spcPts val="100"/>
              </a:spcBef>
              <a:tabLst>
                <a:tab pos="594995" algn="l"/>
              </a:tabLst>
            </a:pPr>
            <a:r>
              <a:rPr sz="1200" dirty="0">
                <a:latin typeface="Calibri"/>
                <a:cs typeface="Calibri"/>
              </a:rPr>
              <a:t>U </a:t>
            </a:r>
            <a:r>
              <a:rPr sz="1200" spc="60" dirty="0">
                <a:latin typeface="Calibri"/>
                <a:cs typeface="Calibri"/>
              </a:rPr>
              <a:t> </a:t>
            </a:r>
            <a:r>
              <a:rPr sz="1200" dirty="0">
                <a:latin typeface="Calibri"/>
                <a:cs typeface="Calibri"/>
              </a:rPr>
              <a:t>S </a:t>
            </a:r>
            <a:r>
              <a:rPr sz="1200" spc="55" dirty="0">
                <a:latin typeface="Calibri"/>
                <a:cs typeface="Calibri"/>
              </a:rPr>
              <a:t> </a:t>
            </a:r>
            <a:r>
              <a:rPr sz="1200" dirty="0">
                <a:latin typeface="Calibri"/>
                <a:cs typeface="Calibri"/>
              </a:rPr>
              <a:t>E	C A S</a:t>
            </a:r>
            <a:r>
              <a:rPr sz="1200" spc="70" dirty="0">
                <a:latin typeface="Calibri"/>
                <a:cs typeface="Calibri"/>
              </a:rPr>
              <a:t> </a:t>
            </a:r>
            <a:r>
              <a:rPr sz="1200" dirty="0">
                <a:latin typeface="Calibri"/>
                <a:cs typeface="Calibri"/>
              </a:rPr>
              <a:t>E</a:t>
            </a:r>
            <a:r>
              <a:rPr lang="en-US" sz="1200" dirty="0">
                <a:latin typeface="Calibri"/>
                <a:cs typeface="Calibri"/>
              </a:rPr>
              <a:t>  #2</a:t>
            </a:r>
            <a:endParaRPr sz="1200" dirty="0">
              <a:latin typeface="Calibri"/>
              <a:cs typeface="Calibri"/>
            </a:endParaRPr>
          </a:p>
        </p:txBody>
      </p:sp>
      <p:sp>
        <p:nvSpPr>
          <p:cNvPr id="5" name="object 5"/>
          <p:cNvSpPr/>
          <p:nvPr/>
        </p:nvSpPr>
        <p:spPr>
          <a:xfrm>
            <a:off x="5759048" y="3122701"/>
            <a:ext cx="279400" cy="279400"/>
          </a:xfrm>
          <a:custGeom>
            <a:avLst/>
            <a:gdLst/>
            <a:ahLst/>
            <a:cxnLst/>
            <a:rect l="l" t="t" r="r" b="b"/>
            <a:pathLst>
              <a:path w="279400" h="279400">
                <a:moveTo>
                  <a:pt x="139661" y="0"/>
                </a:moveTo>
                <a:lnTo>
                  <a:pt x="95520" y="7119"/>
                </a:lnTo>
                <a:lnTo>
                  <a:pt x="57182" y="26944"/>
                </a:lnTo>
                <a:lnTo>
                  <a:pt x="26948" y="57176"/>
                </a:lnTo>
                <a:lnTo>
                  <a:pt x="7120" y="95515"/>
                </a:lnTo>
                <a:lnTo>
                  <a:pt x="0" y="139661"/>
                </a:lnTo>
                <a:lnTo>
                  <a:pt x="7120" y="183808"/>
                </a:lnTo>
                <a:lnTo>
                  <a:pt x="26948" y="222147"/>
                </a:lnTo>
                <a:lnTo>
                  <a:pt x="57182" y="252379"/>
                </a:lnTo>
                <a:lnTo>
                  <a:pt x="95520" y="272204"/>
                </a:lnTo>
                <a:lnTo>
                  <a:pt x="139661" y="279323"/>
                </a:lnTo>
                <a:lnTo>
                  <a:pt x="183803" y="272204"/>
                </a:lnTo>
                <a:lnTo>
                  <a:pt x="194595" y="266623"/>
                </a:lnTo>
                <a:lnTo>
                  <a:pt x="139661" y="266623"/>
                </a:lnTo>
                <a:lnTo>
                  <a:pt x="90238" y="256647"/>
                </a:lnTo>
                <a:lnTo>
                  <a:pt x="49882" y="229441"/>
                </a:lnTo>
                <a:lnTo>
                  <a:pt x="22675" y="189085"/>
                </a:lnTo>
                <a:lnTo>
                  <a:pt x="12700" y="139661"/>
                </a:lnTo>
                <a:lnTo>
                  <a:pt x="22675" y="90241"/>
                </a:lnTo>
                <a:lnTo>
                  <a:pt x="49882" y="49880"/>
                </a:lnTo>
                <a:lnTo>
                  <a:pt x="90238" y="22666"/>
                </a:lnTo>
                <a:lnTo>
                  <a:pt x="139661" y="12687"/>
                </a:lnTo>
                <a:lnTo>
                  <a:pt x="194570" y="12687"/>
                </a:lnTo>
                <a:lnTo>
                  <a:pt x="183803" y="7119"/>
                </a:lnTo>
                <a:lnTo>
                  <a:pt x="139661" y="0"/>
                </a:lnTo>
                <a:close/>
              </a:path>
              <a:path w="279400" h="279400">
                <a:moveTo>
                  <a:pt x="194570" y="12687"/>
                </a:moveTo>
                <a:lnTo>
                  <a:pt x="139661" y="12687"/>
                </a:lnTo>
                <a:lnTo>
                  <a:pt x="189085" y="22666"/>
                </a:lnTo>
                <a:lnTo>
                  <a:pt x="229441" y="49880"/>
                </a:lnTo>
                <a:lnTo>
                  <a:pt x="256647" y="90241"/>
                </a:lnTo>
                <a:lnTo>
                  <a:pt x="266623" y="139661"/>
                </a:lnTo>
                <a:lnTo>
                  <a:pt x="256647" y="189085"/>
                </a:lnTo>
                <a:lnTo>
                  <a:pt x="229441" y="229441"/>
                </a:lnTo>
                <a:lnTo>
                  <a:pt x="189085" y="256647"/>
                </a:lnTo>
                <a:lnTo>
                  <a:pt x="139661" y="266623"/>
                </a:lnTo>
                <a:lnTo>
                  <a:pt x="194595" y="266623"/>
                </a:lnTo>
                <a:lnTo>
                  <a:pt x="222141" y="252379"/>
                </a:lnTo>
                <a:lnTo>
                  <a:pt x="252375" y="222147"/>
                </a:lnTo>
                <a:lnTo>
                  <a:pt x="272203" y="183808"/>
                </a:lnTo>
                <a:lnTo>
                  <a:pt x="279323" y="139661"/>
                </a:lnTo>
                <a:lnTo>
                  <a:pt x="272203" y="95515"/>
                </a:lnTo>
                <a:lnTo>
                  <a:pt x="252375" y="57176"/>
                </a:lnTo>
                <a:lnTo>
                  <a:pt x="222141" y="26944"/>
                </a:lnTo>
                <a:lnTo>
                  <a:pt x="194570" y="12687"/>
                </a:lnTo>
                <a:close/>
              </a:path>
              <a:path w="279400" h="279400">
                <a:moveTo>
                  <a:pt x="122377" y="63474"/>
                </a:moveTo>
                <a:lnTo>
                  <a:pt x="117106" y="63474"/>
                </a:lnTo>
                <a:lnTo>
                  <a:pt x="114261" y="66319"/>
                </a:lnTo>
                <a:lnTo>
                  <a:pt x="114261" y="71589"/>
                </a:lnTo>
                <a:lnTo>
                  <a:pt x="114973" y="73164"/>
                </a:lnTo>
                <a:lnTo>
                  <a:pt x="116128" y="74307"/>
                </a:lnTo>
                <a:lnTo>
                  <a:pt x="175539" y="139661"/>
                </a:lnTo>
                <a:lnTo>
                  <a:pt x="116128" y="205003"/>
                </a:lnTo>
                <a:lnTo>
                  <a:pt x="114973" y="206159"/>
                </a:lnTo>
                <a:lnTo>
                  <a:pt x="114261" y="207746"/>
                </a:lnTo>
                <a:lnTo>
                  <a:pt x="114261" y="212991"/>
                </a:lnTo>
                <a:lnTo>
                  <a:pt x="117106" y="215836"/>
                </a:lnTo>
                <a:lnTo>
                  <a:pt x="122377" y="215836"/>
                </a:lnTo>
                <a:lnTo>
                  <a:pt x="123952" y="215125"/>
                </a:lnTo>
                <a:lnTo>
                  <a:pt x="125107" y="213982"/>
                </a:lnTo>
                <a:lnTo>
                  <a:pt x="188582" y="144145"/>
                </a:lnTo>
                <a:lnTo>
                  <a:pt x="189738" y="143002"/>
                </a:lnTo>
                <a:lnTo>
                  <a:pt x="190449" y="141414"/>
                </a:lnTo>
                <a:lnTo>
                  <a:pt x="190449" y="137909"/>
                </a:lnTo>
                <a:lnTo>
                  <a:pt x="189738" y="136321"/>
                </a:lnTo>
                <a:lnTo>
                  <a:pt x="188582" y="135166"/>
                </a:lnTo>
                <a:lnTo>
                  <a:pt x="125107" y="65341"/>
                </a:lnTo>
                <a:lnTo>
                  <a:pt x="123952" y="64185"/>
                </a:lnTo>
                <a:lnTo>
                  <a:pt x="122377" y="63474"/>
                </a:lnTo>
                <a:close/>
              </a:path>
            </a:pathLst>
          </a:custGeom>
          <a:solidFill>
            <a:srgbClr val="000000"/>
          </a:solidFill>
        </p:spPr>
        <p:txBody>
          <a:bodyPr wrap="square" lIns="0" tIns="0" rIns="0" bIns="0" rtlCol="0"/>
          <a:lstStyle/>
          <a:p>
            <a:endParaRPr/>
          </a:p>
        </p:txBody>
      </p:sp>
      <p:sp>
        <p:nvSpPr>
          <p:cNvPr id="6" name="object 6"/>
          <p:cNvSpPr/>
          <p:nvPr/>
        </p:nvSpPr>
        <p:spPr>
          <a:xfrm>
            <a:off x="5759048" y="4262466"/>
            <a:ext cx="279400" cy="279400"/>
          </a:xfrm>
          <a:custGeom>
            <a:avLst/>
            <a:gdLst/>
            <a:ahLst/>
            <a:cxnLst/>
            <a:rect l="l" t="t" r="r" b="b"/>
            <a:pathLst>
              <a:path w="279400" h="279400">
                <a:moveTo>
                  <a:pt x="139661" y="0"/>
                </a:moveTo>
                <a:lnTo>
                  <a:pt x="95520" y="7119"/>
                </a:lnTo>
                <a:lnTo>
                  <a:pt x="57182" y="26944"/>
                </a:lnTo>
                <a:lnTo>
                  <a:pt x="26948" y="57176"/>
                </a:lnTo>
                <a:lnTo>
                  <a:pt x="7120" y="95515"/>
                </a:lnTo>
                <a:lnTo>
                  <a:pt x="0" y="139661"/>
                </a:lnTo>
                <a:lnTo>
                  <a:pt x="7120" y="183808"/>
                </a:lnTo>
                <a:lnTo>
                  <a:pt x="26948" y="222147"/>
                </a:lnTo>
                <a:lnTo>
                  <a:pt x="57182" y="252379"/>
                </a:lnTo>
                <a:lnTo>
                  <a:pt x="95520" y="272204"/>
                </a:lnTo>
                <a:lnTo>
                  <a:pt x="139661" y="279323"/>
                </a:lnTo>
                <a:lnTo>
                  <a:pt x="183803" y="272204"/>
                </a:lnTo>
                <a:lnTo>
                  <a:pt x="194595" y="266623"/>
                </a:lnTo>
                <a:lnTo>
                  <a:pt x="139661" y="266623"/>
                </a:lnTo>
                <a:lnTo>
                  <a:pt x="90238" y="256647"/>
                </a:lnTo>
                <a:lnTo>
                  <a:pt x="49882" y="229441"/>
                </a:lnTo>
                <a:lnTo>
                  <a:pt x="22675" y="189085"/>
                </a:lnTo>
                <a:lnTo>
                  <a:pt x="12700" y="139661"/>
                </a:lnTo>
                <a:lnTo>
                  <a:pt x="22675" y="90243"/>
                </a:lnTo>
                <a:lnTo>
                  <a:pt x="49882" y="49887"/>
                </a:lnTo>
                <a:lnTo>
                  <a:pt x="90238" y="22677"/>
                </a:lnTo>
                <a:lnTo>
                  <a:pt x="139661" y="12700"/>
                </a:lnTo>
                <a:lnTo>
                  <a:pt x="194595" y="12700"/>
                </a:lnTo>
                <a:lnTo>
                  <a:pt x="183803" y="7119"/>
                </a:lnTo>
                <a:lnTo>
                  <a:pt x="139661" y="0"/>
                </a:lnTo>
                <a:close/>
              </a:path>
              <a:path w="279400" h="279400">
                <a:moveTo>
                  <a:pt x="194595" y="12700"/>
                </a:moveTo>
                <a:lnTo>
                  <a:pt x="139661" y="12700"/>
                </a:lnTo>
                <a:lnTo>
                  <a:pt x="189085" y="22677"/>
                </a:lnTo>
                <a:lnTo>
                  <a:pt x="229441" y="49887"/>
                </a:lnTo>
                <a:lnTo>
                  <a:pt x="256647" y="90243"/>
                </a:lnTo>
                <a:lnTo>
                  <a:pt x="266623" y="139661"/>
                </a:lnTo>
                <a:lnTo>
                  <a:pt x="256647" y="189085"/>
                </a:lnTo>
                <a:lnTo>
                  <a:pt x="229441" y="229441"/>
                </a:lnTo>
                <a:lnTo>
                  <a:pt x="189085" y="256647"/>
                </a:lnTo>
                <a:lnTo>
                  <a:pt x="139661" y="266623"/>
                </a:lnTo>
                <a:lnTo>
                  <a:pt x="194595" y="266623"/>
                </a:lnTo>
                <a:lnTo>
                  <a:pt x="222141" y="252379"/>
                </a:lnTo>
                <a:lnTo>
                  <a:pt x="252375" y="222147"/>
                </a:lnTo>
                <a:lnTo>
                  <a:pt x="272203" y="183808"/>
                </a:lnTo>
                <a:lnTo>
                  <a:pt x="279323" y="139661"/>
                </a:lnTo>
                <a:lnTo>
                  <a:pt x="272203" y="95515"/>
                </a:lnTo>
                <a:lnTo>
                  <a:pt x="252375" y="57176"/>
                </a:lnTo>
                <a:lnTo>
                  <a:pt x="222141" y="26944"/>
                </a:lnTo>
                <a:lnTo>
                  <a:pt x="194595" y="12700"/>
                </a:lnTo>
                <a:close/>
              </a:path>
              <a:path w="279400" h="279400">
                <a:moveTo>
                  <a:pt x="122377" y="63474"/>
                </a:moveTo>
                <a:lnTo>
                  <a:pt x="117106" y="63474"/>
                </a:lnTo>
                <a:lnTo>
                  <a:pt x="114261" y="66319"/>
                </a:lnTo>
                <a:lnTo>
                  <a:pt x="114261" y="71589"/>
                </a:lnTo>
                <a:lnTo>
                  <a:pt x="114973" y="73164"/>
                </a:lnTo>
                <a:lnTo>
                  <a:pt x="116128" y="74307"/>
                </a:lnTo>
                <a:lnTo>
                  <a:pt x="175539" y="139661"/>
                </a:lnTo>
                <a:lnTo>
                  <a:pt x="116128" y="205003"/>
                </a:lnTo>
                <a:lnTo>
                  <a:pt x="114973" y="206159"/>
                </a:lnTo>
                <a:lnTo>
                  <a:pt x="114261" y="207746"/>
                </a:lnTo>
                <a:lnTo>
                  <a:pt x="114261" y="212991"/>
                </a:lnTo>
                <a:lnTo>
                  <a:pt x="117106" y="215836"/>
                </a:lnTo>
                <a:lnTo>
                  <a:pt x="122377" y="215836"/>
                </a:lnTo>
                <a:lnTo>
                  <a:pt x="123952" y="215125"/>
                </a:lnTo>
                <a:lnTo>
                  <a:pt x="125107" y="213982"/>
                </a:lnTo>
                <a:lnTo>
                  <a:pt x="188582" y="144145"/>
                </a:lnTo>
                <a:lnTo>
                  <a:pt x="189738" y="142989"/>
                </a:lnTo>
                <a:lnTo>
                  <a:pt x="190449" y="141414"/>
                </a:lnTo>
                <a:lnTo>
                  <a:pt x="190449" y="137909"/>
                </a:lnTo>
                <a:lnTo>
                  <a:pt x="189738" y="136321"/>
                </a:lnTo>
                <a:lnTo>
                  <a:pt x="188582" y="135166"/>
                </a:lnTo>
                <a:lnTo>
                  <a:pt x="125107" y="65341"/>
                </a:lnTo>
                <a:lnTo>
                  <a:pt x="123952" y="64185"/>
                </a:lnTo>
                <a:lnTo>
                  <a:pt x="122377" y="63474"/>
                </a:lnTo>
                <a:close/>
              </a:path>
            </a:pathLst>
          </a:custGeom>
          <a:solidFill>
            <a:srgbClr val="000000"/>
          </a:solidFill>
        </p:spPr>
        <p:txBody>
          <a:bodyPr wrap="square" lIns="0" tIns="0" rIns="0" bIns="0" rtlCol="0"/>
          <a:lstStyle/>
          <a:p>
            <a:endParaRPr/>
          </a:p>
        </p:txBody>
      </p:sp>
      <p:sp>
        <p:nvSpPr>
          <p:cNvPr id="7" name="object 7"/>
          <p:cNvSpPr/>
          <p:nvPr/>
        </p:nvSpPr>
        <p:spPr>
          <a:xfrm>
            <a:off x="5759048" y="5130653"/>
            <a:ext cx="279400" cy="279400"/>
          </a:xfrm>
          <a:custGeom>
            <a:avLst/>
            <a:gdLst/>
            <a:ahLst/>
            <a:cxnLst/>
            <a:rect l="l" t="t" r="r" b="b"/>
            <a:pathLst>
              <a:path w="279400" h="279400">
                <a:moveTo>
                  <a:pt x="139661" y="0"/>
                </a:moveTo>
                <a:lnTo>
                  <a:pt x="95520" y="7119"/>
                </a:lnTo>
                <a:lnTo>
                  <a:pt x="57182" y="26944"/>
                </a:lnTo>
                <a:lnTo>
                  <a:pt x="26948" y="57176"/>
                </a:lnTo>
                <a:lnTo>
                  <a:pt x="7120" y="95515"/>
                </a:lnTo>
                <a:lnTo>
                  <a:pt x="0" y="139661"/>
                </a:lnTo>
                <a:lnTo>
                  <a:pt x="7120" y="183808"/>
                </a:lnTo>
                <a:lnTo>
                  <a:pt x="26948" y="222147"/>
                </a:lnTo>
                <a:lnTo>
                  <a:pt x="57182" y="252379"/>
                </a:lnTo>
                <a:lnTo>
                  <a:pt x="95520" y="272204"/>
                </a:lnTo>
                <a:lnTo>
                  <a:pt x="139661" y="279323"/>
                </a:lnTo>
                <a:lnTo>
                  <a:pt x="183803" y="272204"/>
                </a:lnTo>
                <a:lnTo>
                  <a:pt x="194595" y="266623"/>
                </a:lnTo>
                <a:lnTo>
                  <a:pt x="139661" y="266623"/>
                </a:lnTo>
                <a:lnTo>
                  <a:pt x="90238" y="256647"/>
                </a:lnTo>
                <a:lnTo>
                  <a:pt x="49882" y="229441"/>
                </a:lnTo>
                <a:lnTo>
                  <a:pt x="22675" y="189085"/>
                </a:lnTo>
                <a:lnTo>
                  <a:pt x="12700" y="139661"/>
                </a:lnTo>
                <a:lnTo>
                  <a:pt x="22675" y="90243"/>
                </a:lnTo>
                <a:lnTo>
                  <a:pt x="49882" y="49887"/>
                </a:lnTo>
                <a:lnTo>
                  <a:pt x="90238" y="22677"/>
                </a:lnTo>
                <a:lnTo>
                  <a:pt x="139661" y="12700"/>
                </a:lnTo>
                <a:lnTo>
                  <a:pt x="194595" y="12700"/>
                </a:lnTo>
                <a:lnTo>
                  <a:pt x="183803" y="7119"/>
                </a:lnTo>
                <a:lnTo>
                  <a:pt x="139661" y="0"/>
                </a:lnTo>
                <a:close/>
              </a:path>
              <a:path w="279400" h="279400">
                <a:moveTo>
                  <a:pt x="194595" y="12700"/>
                </a:moveTo>
                <a:lnTo>
                  <a:pt x="139661" y="12700"/>
                </a:lnTo>
                <a:lnTo>
                  <a:pt x="189085" y="22677"/>
                </a:lnTo>
                <a:lnTo>
                  <a:pt x="229441" y="49887"/>
                </a:lnTo>
                <a:lnTo>
                  <a:pt x="256647" y="90243"/>
                </a:lnTo>
                <a:lnTo>
                  <a:pt x="266623" y="139661"/>
                </a:lnTo>
                <a:lnTo>
                  <a:pt x="256647" y="189085"/>
                </a:lnTo>
                <a:lnTo>
                  <a:pt x="229441" y="229441"/>
                </a:lnTo>
                <a:lnTo>
                  <a:pt x="189085" y="256647"/>
                </a:lnTo>
                <a:lnTo>
                  <a:pt x="139661" y="266623"/>
                </a:lnTo>
                <a:lnTo>
                  <a:pt x="194595" y="266623"/>
                </a:lnTo>
                <a:lnTo>
                  <a:pt x="222141" y="252379"/>
                </a:lnTo>
                <a:lnTo>
                  <a:pt x="252375" y="222147"/>
                </a:lnTo>
                <a:lnTo>
                  <a:pt x="272203" y="183808"/>
                </a:lnTo>
                <a:lnTo>
                  <a:pt x="279323" y="139661"/>
                </a:lnTo>
                <a:lnTo>
                  <a:pt x="272203" y="95515"/>
                </a:lnTo>
                <a:lnTo>
                  <a:pt x="252375" y="57176"/>
                </a:lnTo>
                <a:lnTo>
                  <a:pt x="222141" y="26944"/>
                </a:lnTo>
                <a:lnTo>
                  <a:pt x="194595" y="12700"/>
                </a:lnTo>
                <a:close/>
              </a:path>
              <a:path w="279400" h="279400">
                <a:moveTo>
                  <a:pt x="122377" y="63474"/>
                </a:moveTo>
                <a:lnTo>
                  <a:pt x="117106" y="63474"/>
                </a:lnTo>
                <a:lnTo>
                  <a:pt x="114261" y="66319"/>
                </a:lnTo>
                <a:lnTo>
                  <a:pt x="114261" y="71589"/>
                </a:lnTo>
                <a:lnTo>
                  <a:pt x="114973" y="73164"/>
                </a:lnTo>
                <a:lnTo>
                  <a:pt x="116128" y="74307"/>
                </a:lnTo>
                <a:lnTo>
                  <a:pt x="175539" y="139661"/>
                </a:lnTo>
                <a:lnTo>
                  <a:pt x="116128" y="205003"/>
                </a:lnTo>
                <a:lnTo>
                  <a:pt x="114973" y="206159"/>
                </a:lnTo>
                <a:lnTo>
                  <a:pt x="114261" y="207746"/>
                </a:lnTo>
                <a:lnTo>
                  <a:pt x="114261" y="212991"/>
                </a:lnTo>
                <a:lnTo>
                  <a:pt x="117106" y="215836"/>
                </a:lnTo>
                <a:lnTo>
                  <a:pt x="122377" y="215836"/>
                </a:lnTo>
                <a:lnTo>
                  <a:pt x="123952" y="215125"/>
                </a:lnTo>
                <a:lnTo>
                  <a:pt x="125107" y="213982"/>
                </a:lnTo>
                <a:lnTo>
                  <a:pt x="188582" y="144145"/>
                </a:lnTo>
                <a:lnTo>
                  <a:pt x="189738" y="143002"/>
                </a:lnTo>
                <a:lnTo>
                  <a:pt x="190449" y="141414"/>
                </a:lnTo>
                <a:lnTo>
                  <a:pt x="190449" y="137909"/>
                </a:lnTo>
                <a:lnTo>
                  <a:pt x="189738" y="136321"/>
                </a:lnTo>
                <a:lnTo>
                  <a:pt x="188582" y="135166"/>
                </a:lnTo>
                <a:lnTo>
                  <a:pt x="125107" y="65341"/>
                </a:lnTo>
                <a:lnTo>
                  <a:pt x="123952" y="64185"/>
                </a:lnTo>
                <a:lnTo>
                  <a:pt x="122377" y="63474"/>
                </a:lnTo>
                <a:close/>
              </a:path>
            </a:pathLst>
          </a:custGeom>
          <a:solidFill>
            <a:srgbClr val="000000"/>
          </a:solidFill>
        </p:spPr>
        <p:txBody>
          <a:bodyPr wrap="square" lIns="0" tIns="0" rIns="0" bIns="0" rtlCol="0"/>
          <a:lstStyle/>
          <a:p>
            <a:endParaRPr/>
          </a:p>
        </p:txBody>
      </p:sp>
      <p:sp>
        <p:nvSpPr>
          <p:cNvPr id="8" name="object 8"/>
          <p:cNvSpPr txBox="1"/>
          <p:nvPr/>
        </p:nvSpPr>
        <p:spPr>
          <a:xfrm>
            <a:off x="4191000" y="1447947"/>
            <a:ext cx="7652078" cy="4393639"/>
          </a:xfrm>
          <a:prstGeom prst="rect">
            <a:avLst/>
          </a:prstGeom>
        </p:spPr>
        <p:txBody>
          <a:bodyPr vert="horz" wrap="square" lIns="0" tIns="12700" rIns="0" bIns="0" rtlCol="0">
            <a:spAutoFit/>
          </a:bodyPr>
          <a:lstStyle/>
          <a:p>
            <a:pPr>
              <a:lnSpc>
                <a:spcPct val="100000"/>
              </a:lnSpc>
            </a:pPr>
            <a:endParaRPr sz="1400" dirty="0">
              <a:latin typeface="Calibri"/>
              <a:cs typeface="Calibri"/>
            </a:endParaRPr>
          </a:p>
          <a:p>
            <a:pPr marL="1691005" marR="5080">
              <a:lnSpc>
                <a:spcPct val="150000"/>
              </a:lnSpc>
              <a:spcBef>
                <a:spcPts val="1170"/>
              </a:spcBef>
            </a:pPr>
            <a:r>
              <a:rPr lang="en-US" sz="1400" spc="-10" dirty="0">
                <a:solidFill>
                  <a:srgbClr val="7F7F7F"/>
                </a:solidFill>
                <a:latin typeface="Calibri"/>
                <a:cs typeface="Calibri"/>
              </a:rPr>
              <a:t>Is now maturing the algorithm from detecting an anode to detecting the percentage of depletion on the anode. Current accuracy is around 80% when compared to CP stabs.</a:t>
            </a:r>
            <a:endParaRPr sz="1400" dirty="0">
              <a:latin typeface="Calibri"/>
              <a:cs typeface="Calibri"/>
            </a:endParaRPr>
          </a:p>
          <a:p>
            <a:pPr marL="2104390">
              <a:lnSpc>
                <a:spcPct val="100000"/>
              </a:lnSpc>
            </a:pPr>
            <a:endParaRPr lang="en-US" sz="1600" spc="150" dirty="0">
              <a:latin typeface="Calibri"/>
              <a:cs typeface="Calibri"/>
            </a:endParaRPr>
          </a:p>
          <a:p>
            <a:pPr marL="2104390">
              <a:lnSpc>
                <a:spcPct val="100000"/>
              </a:lnSpc>
              <a:spcBef>
                <a:spcPts val="5"/>
              </a:spcBef>
            </a:pPr>
            <a:r>
              <a:rPr lang="en-US" sz="1600" spc="145" dirty="0">
                <a:cs typeface="Calibri"/>
              </a:rPr>
              <a:t>Not just for Pipelines</a:t>
            </a:r>
            <a:endParaRPr lang="en-US" sz="1600" dirty="0">
              <a:cs typeface="Calibri"/>
            </a:endParaRPr>
          </a:p>
          <a:p>
            <a:pPr marL="2104390" marR="5715" algn="just">
              <a:lnSpc>
                <a:spcPts val="1989"/>
              </a:lnSpc>
              <a:spcBef>
                <a:spcPts val="150"/>
              </a:spcBef>
            </a:pPr>
            <a:r>
              <a:rPr lang="en-US" sz="1100" spc="-5" dirty="0">
                <a:solidFill>
                  <a:srgbClr val="7F7F7F"/>
                </a:solidFill>
                <a:cs typeface="Calibri"/>
              </a:rPr>
              <a:t>Currently the Oil and Gas industry has been the primary participant in the development of the algorithm. Initial Eel Grass and coral reef studies are currently being worked on. Plants, fish, and other biology will be an obvious next step.</a:t>
            </a:r>
            <a:endParaRPr lang="en-US" sz="1100" dirty="0">
              <a:cs typeface="Calibri"/>
            </a:endParaRPr>
          </a:p>
          <a:p>
            <a:pPr marL="2104390">
              <a:lnSpc>
                <a:spcPct val="100000"/>
              </a:lnSpc>
            </a:pPr>
            <a:endParaRPr lang="en-US" sz="1600" spc="150" dirty="0">
              <a:latin typeface="Calibri"/>
              <a:cs typeface="Calibri"/>
            </a:endParaRPr>
          </a:p>
          <a:p>
            <a:pPr marL="2104390">
              <a:lnSpc>
                <a:spcPct val="100000"/>
              </a:lnSpc>
            </a:pPr>
            <a:r>
              <a:rPr lang="en-US" sz="1600" spc="150" dirty="0">
                <a:latin typeface="Calibri"/>
                <a:cs typeface="Calibri"/>
              </a:rPr>
              <a:t>Instance segmentation</a:t>
            </a:r>
            <a:endParaRPr sz="1600" dirty="0">
              <a:latin typeface="Calibri"/>
              <a:cs typeface="Calibri"/>
            </a:endParaRPr>
          </a:p>
          <a:p>
            <a:pPr marL="2104390" marR="5080" algn="just">
              <a:lnSpc>
                <a:spcPct val="147300"/>
              </a:lnSpc>
              <a:spcBef>
                <a:spcPts val="20"/>
              </a:spcBef>
            </a:pPr>
            <a:r>
              <a:rPr lang="en-US" sz="1100" spc="-5" dirty="0">
                <a:solidFill>
                  <a:srgbClr val="7F7F7F"/>
                </a:solidFill>
                <a:latin typeface="Calibri"/>
                <a:cs typeface="Calibri"/>
              </a:rPr>
              <a:t>Powerful classification that puts out labeled data for over 30+ types of objects. The output is georeferenced with probability estimates. </a:t>
            </a:r>
            <a:endParaRPr sz="950" dirty="0">
              <a:latin typeface="Calibri"/>
              <a:cs typeface="Calibri"/>
            </a:endParaRPr>
          </a:p>
          <a:p>
            <a:pPr marL="2104390">
              <a:lnSpc>
                <a:spcPct val="100000"/>
              </a:lnSpc>
              <a:spcBef>
                <a:spcPts val="790"/>
              </a:spcBef>
            </a:pPr>
            <a:r>
              <a:rPr lang="en-US" sz="1600" spc="150" dirty="0">
                <a:latin typeface="Calibri"/>
                <a:cs typeface="Calibri"/>
              </a:rPr>
              <a:t>Zen-like concentration</a:t>
            </a:r>
            <a:endParaRPr sz="1600" dirty="0">
              <a:latin typeface="Calibri"/>
              <a:cs typeface="Calibri"/>
            </a:endParaRPr>
          </a:p>
          <a:p>
            <a:pPr marL="2104390" algn="just">
              <a:lnSpc>
                <a:spcPct val="100000"/>
              </a:lnSpc>
              <a:spcBef>
                <a:spcPts val="620"/>
              </a:spcBef>
            </a:pPr>
            <a:r>
              <a:rPr lang="en-US" sz="1100" spc="-5" dirty="0">
                <a:solidFill>
                  <a:srgbClr val="7F7F7F"/>
                </a:solidFill>
                <a:latin typeface="Calibri"/>
                <a:cs typeface="Calibri"/>
              </a:rPr>
              <a:t>Looks at each frame individually, unlike humans the program cannot sense temporal rhythms. Baseline dataset would be required to sense missing objects.</a:t>
            </a:r>
            <a:endParaRPr sz="1100" dirty="0">
              <a:latin typeface="Calibri"/>
              <a:cs typeface="Calibri"/>
            </a:endParaRPr>
          </a:p>
        </p:txBody>
      </p:sp>
      <p:sp>
        <p:nvSpPr>
          <p:cNvPr id="10" name="object 10"/>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pic>
        <p:nvPicPr>
          <p:cNvPr id="26" name="Picture 25">
            <a:extLst>
              <a:ext uri="{FF2B5EF4-FFF2-40B4-BE49-F238E27FC236}">
                <a16:creationId xmlns:a16="http://schemas.microsoft.com/office/drawing/2014/main" id="{68EB8F79-0248-4706-B4AD-62257E058CBE}"/>
              </a:ext>
            </a:extLst>
          </p:cNvPr>
          <p:cNvPicPr>
            <a:picLocks noChangeAspect="1"/>
          </p:cNvPicPr>
          <p:nvPr/>
        </p:nvPicPr>
        <p:blipFill>
          <a:blip r:embed="rId3"/>
          <a:stretch>
            <a:fillRect/>
          </a:stretch>
        </p:blipFill>
        <p:spPr>
          <a:xfrm>
            <a:off x="76200" y="2352792"/>
            <a:ext cx="5584933" cy="325825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4</a:t>
            </a:r>
            <a:endParaRPr sz="900">
              <a:latin typeface="Calibri"/>
              <a:cs typeface="Calibri"/>
            </a:endParaRPr>
          </a:p>
        </p:txBody>
      </p:sp>
      <p:sp>
        <p:nvSpPr>
          <p:cNvPr id="3" name="object 3"/>
          <p:cNvSpPr txBox="1">
            <a:spLocks noGrp="1"/>
          </p:cNvSpPr>
          <p:nvPr>
            <p:ph type="title"/>
          </p:nvPr>
        </p:nvSpPr>
        <p:spPr>
          <a:xfrm>
            <a:off x="4352067" y="284322"/>
            <a:ext cx="3487862" cy="770083"/>
          </a:xfrm>
          <a:prstGeom prst="rect">
            <a:avLst/>
          </a:prstGeom>
        </p:spPr>
        <p:txBody>
          <a:bodyPr vert="horz" wrap="square" lIns="0" tIns="259715" rIns="0" bIns="0" rtlCol="0">
            <a:spAutoFit/>
          </a:bodyPr>
          <a:lstStyle/>
          <a:p>
            <a:pPr algn="ctr">
              <a:lnSpc>
                <a:spcPct val="100000"/>
              </a:lnSpc>
              <a:spcBef>
                <a:spcPts val="2045"/>
              </a:spcBef>
              <a:tabLst>
                <a:tab pos="1762125" algn="l"/>
                <a:tab pos="2442210" algn="l"/>
              </a:tabLst>
            </a:pPr>
            <a:r>
              <a:rPr lang="en-US" spc="295" dirty="0"/>
              <a:t>Training Images</a:t>
            </a:r>
            <a:endParaRPr dirty="0"/>
          </a:p>
        </p:txBody>
      </p:sp>
      <p:sp>
        <p:nvSpPr>
          <p:cNvPr id="10" name="object 10"/>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pic>
        <p:nvPicPr>
          <p:cNvPr id="11" name="Picture 10">
            <a:extLst>
              <a:ext uri="{FF2B5EF4-FFF2-40B4-BE49-F238E27FC236}">
                <a16:creationId xmlns:a16="http://schemas.microsoft.com/office/drawing/2014/main" id="{D93534E1-2586-42BA-A452-230844E3FAE6}"/>
              </a:ext>
            </a:extLst>
          </p:cNvPr>
          <p:cNvPicPr>
            <a:picLocks noChangeAspect="1"/>
          </p:cNvPicPr>
          <p:nvPr/>
        </p:nvPicPr>
        <p:blipFill>
          <a:blip r:embed="rId3"/>
          <a:stretch>
            <a:fillRect/>
          </a:stretch>
        </p:blipFill>
        <p:spPr>
          <a:xfrm>
            <a:off x="49210" y="1752600"/>
            <a:ext cx="5960533" cy="3352800"/>
          </a:xfrm>
          <a:prstGeom prst="rect">
            <a:avLst/>
          </a:prstGeom>
        </p:spPr>
      </p:pic>
      <p:pic>
        <p:nvPicPr>
          <p:cNvPr id="13" name="Picture 12">
            <a:extLst>
              <a:ext uri="{FF2B5EF4-FFF2-40B4-BE49-F238E27FC236}">
                <a16:creationId xmlns:a16="http://schemas.microsoft.com/office/drawing/2014/main" id="{1A2CD4EF-23D2-448B-B0D4-5E17EC9A2D41}"/>
              </a:ext>
            </a:extLst>
          </p:cNvPr>
          <p:cNvPicPr>
            <a:picLocks noChangeAspect="1"/>
          </p:cNvPicPr>
          <p:nvPr/>
        </p:nvPicPr>
        <p:blipFill>
          <a:blip r:embed="rId4"/>
          <a:stretch>
            <a:fillRect/>
          </a:stretch>
        </p:blipFill>
        <p:spPr>
          <a:xfrm>
            <a:off x="6182257" y="1752600"/>
            <a:ext cx="5960533" cy="336999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ow Machine Learning and AI Aid in Proactive Analytics - ClicData">
            <a:extLst>
              <a:ext uri="{FF2B5EF4-FFF2-40B4-BE49-F238E27FC236}">
                <a16:creationId xmlns:a16="http://schemas.microsoft.com/office/drawing/2014/main" id="{5089E063-9E63-4137-8DB4-9E11B6295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16" y="-6105"/>
            <a:ext cx="11916849" cy="6864105"/>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1</a:t>
            </a:r>
            <a:endParaRPr sz="900">
              <a:latin typeface="Calibri"/>
              <a:cs typeface="Calibri"/>
            </a:endParaRPr>
          </a:p>
        </p:txBody>
      </p:sp>
      <p:sp>
        <p:nvSpPr>
          <p:cNvPr id="3" name="object 3"/>
          <p:cNvSpPr/>
          <p:nvPr/>
        </p:nvSpPr>
        <p:spPr>
          <a:xfrm>
            <a:off x="9829800" y="631798"/>
            <a:ext cx="1617676" cy="964623"/>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8831483" y="313080"/>
            <a:ext cx="3257382" cy="259045"/>
          </a:xfrm>
          <a:prstGeom prst="rect">
            <a:avLst/>
          </a:prstGeom>
        </p:spPr>
        <p:txBody>
          <a:bodyPr vert="horz" wrap="square" lIns="0" tIns="12700" rIns="0" bIns="0" rtlCol="0">
            <a:spAutoFit/>
          </a:bodyPr>
          <a:lstStyle/>
          <a:p>
            <a:pPr marL="12700">
              <a:lnSpc>
                <a:spcPct val="100000"/>
              </a:lnSpc>
              <a:spcBef>
                <a:spcPts val="100"/>
              </a:spcBef>
            </a:pPr>
            <a:r>
              <a:rPr lang="en-US" sz="1600" i="1" spc="-5" dirty="0">
                <a:solidFill>
                  <a:schemeClr val="bg1"/>
                </a:solidFill>
                <a:latin typeface="Calibri"/>
                <a:cs typeface="Calibri"/>
              </a:rPr>
              <a:t>KEEPING </a:t>
            </a:r>
            <a:r>
              <a:rPr lang="en-US" sz="1600" i="1" spc="-20" dirty="0">
                <a:solidFill>
                  <a:schemeClr val="bg1"/>
                </a:solidFill>
                <a:latin typeface="Calibri"/>
                <a:cs typeface="Calibri"/>
              </a:rPr>
              <a:t>YOUR </a:t>
            </a:r>
            <a:r>
              <a:rPr lang="en-US" sz="1600" i="1" spc="-15" dirty="0">
                <a:solidFill>
                  <a:schemeClr val="bg1"/>
                </a:solidFill>
                <a:latin typeface="Calibri"/>
                <a:cs typeface="Calibri"/>
              </a:rPr>
              <a:t>PROJECTS </a:t>
            </a:r>
            <a:r>
              <a:rPr lang="en-US" sz="1600" i="1" spc="-5" dirty="0">
                <a:solidFill>
                  <a:schemeClr val="bg1"/>
                </a:solidFill>
                <a:latin typeface="Calibri"/>
                <a:cs typeface="Calibri"/>
              </a:rPr>
              <a:t>IN</a:t>
            </a:r>
            <a:r>
              <a:rPr lang="en-US" sz="1600" i="1" spc="-20" dirty="0">
                <a:solidFill>
                  <a:schemeClr val="bg1"/>
                </a:solidFill>
                <a:latin typeface="Calibri"/>
                <a:cs typeface="Calibri"/>
              </a:rPr>
              <a:t> MOTION…</a:t>
            </a:r>
            <a:endParaRPr lang="en-US" sz="1600" dirty="0">
              <a:solidFill>
                <a:schemeClr val="bg1"/>
              </a:solidFill>
              <a:latin typeface="Calibri"/>
              <a:cs typeface="Calibri"/>
            </a:endParaRPr>
          </a:p>
        </p:txBody>
      </p:sp>
      <p:pic>
        <p:nvPicPr>
          <p:cNvPr id="6" name="Picture 5">
            <a:extLst>
              <a:ext uri="{FF2B5EF4-FFF2-40B4-BE49-F238E27FC236}">
                <a16:creationId xmlns:a16="http://schemas.microsoft.com/office/drawing/2014/main" id="{0DA5CE7F-7002-481C-A5EE-DCBB86D33207}"/>
              </a:ext>
            </a:extLst>
          </p:cNvPr>
          <p:cNvPicPr>
            <a:picLocks noChangeAspect="1"/>
          </p:cNvPicPr>
          <p:nvPr/>
        </p:nvPicPr>
        <p:blipFill>
          <a:blip r:embed="rId5"/>
          <a:stretch>
            <a:fillRect/>
          </a:stretch>
        </p:blipFill>
        <p:spPr>
          <a:xfrm>
            <a:off x="1219200" y="1114109"/>
            <a:ext cx="7376750" cy="5410200"/>
          </a:xfrm>
          <a:prstGeom prst="rect">
            <a:avLst/>
          </a:prstGeom>
        </p:spPr>
      </p:pic>
    </p:spTree>
    <p:extLst>
      <p:ext uri="{BB962C8B-B14F-4D97-AF65-F5344CB8AC3E}">
        <p14:creationId xmlns:p14="http://schemas.microsoft.com/office/powerpoint/2010/main" val="4062301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4</a:t>
            </a:r>
            <a:endParaRPr sz="900">
              <a:latin typeface="Calibri"/>
              <a:cs typeface="Calibri"/>
            </a:endParaRPr>
          </a:p>
        </p:txBody>
      </p:sp>
      <p:sp>
        <p:nvSpPr>
          <p:cNvPr id="3" name="object 3"/>
          <p:cNvSpPr txBox="1">
            <a:spLocks noGrp="1"/>
          </p:cNvSpPr>
          <p:nvPr>
            <p:ph type="title"/>
          </p:nvPr>
        </p:nvSpPr>
        <p:spPr>
          <a:xfrm>
            <a:off x="4352067" y="284322"/>
            <a:ext cx="3487862" cy="770083"/>
          </a:xfrm>
          <a:prstGeom prst="rect">
            <a:avLst/>
          </a:prstGeom>
        </p:spPr>
        <p:txBody>
          <a:bodyPr vert="horz" wrap="square" lIns="0" tIns="259715" rIns="0" bIns="0" rtlCol="0">
            <a:spAutoFit/>
          </a:bodyPr>
          <a:lstStyle/>
          <a:p>
            <a:pPr algn="ctr">
              <a:lnSpc>
                <a:spcPct val="100000"/>
              </a:lnSpc>
              <a:spcBef>
                <a:spcPts val="2045"/>
              </a:spcBef>
              <a:tabLst>
                <a:tab pos="1762125" algn="l"/>
                <a:tab pos="2442210" algn="l"/>
              </a:tabLst>
            </a:pPr>
            <a:r>
              <a:rPr lang="en-US" spc="295" dirty="0"/>
              <a:t>Training Images</a:t>
            </a:r>
            <a:endParaRPr dirty="0"/>
          </a:p>
        </p:txBody>
      </p:sp>
      <p:sp>
        <p:nvSpPr>
          <p:cNvPr id="10" name="object 10"/>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pic>
        <p:nvPicPr>
          <p:cNvPr id="4" name="Picture 3">
            <a:extLst>
              <a:ext uri="{FF2B5EF4-FFF2-40B4-BE49-F238E27FC236}">
                <a16:creationId xmlns:a16="http://schemas.microsoft.com/office/drawing/2014/main" id="{9AE40F61-8374-495A-B01A-5C3022F8ADC3}"/>
              </a:ext>
            </a:extLst>
          </p:cNvPr>
          <p:cNvPicPr>
            <a:picLocks noChangeAspect="1"/>
          </p:cNvPicPr>
          <p:nvPr/>
        </p:nvPicPr>
        <p:blipFill>
          <a:blip r:embed="rId3"/>
          <a:stretch>
            <a:fillRect/>
          </a:stretch>
        </p:blipFill>
        <p:spPr>
          <a:xfrm>
            <a:off x="76200" y="1790700"/>
            <a:ext cx="5825067" cy="3276600"/>
          </a:xfrm>
          <a:prstGeom prst="rect">
            <a:avLst/>
          </a:prstGeom>
        </p:spPr>
      </p:pic>
      <p:pic>
        <p:nvPicPr>
          <p:cNvPr id="5" name="Picture 4">
            <a:extLst>
              <a:ext uri="{FF2B5EF4-FFF2-40B4-BE49-F238E27FC236}">
                <a16:creationId xmlns:a16="http://schemas.microsoft.com/office/drawing/2014/main" id="{7E7CFF68-74C5-4415-824C-A6757B4D66F8}"/>
              </a:ext>
            </a:extLst>
          </p:cNvPr>
          <p:cNvPicPr>
            <a:picLocks noChangeAspect="1"/>
          </p:cNvPicPr>
          <p:nvPr/>
        </p:nvPicPr>
        <p:blipFill>
          <a:blip r:embed="rId4"/>
          <a:stretch>
            <a:fillRect/>
          </a:stretch>
        </p:blipFill>
        <p:spPr>
          <a:xfrm>
            <a:off x="6095998" y="1790700"/>
            <a:ext cx="5825066" cy="3344862"/>
          </a:xfrm>
          <a:prstGeom prst="rect">
            <a:avLst/>
          </a:prstGeom>
        </p:spPr>
      </p:pic>
    </p:spTree>
    <p:extLst>
      <p:ext uri="{BB962C8B-B14F-4D97-AF65-F5344CB8AC3E}">
        <p14:creationId xmlns:p14="http://schemas.microsoft.com/office/powerpoint/2010/main" val="1668793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4</a:t>
            </a:r>
            <a:endParaRPr sz="900">
              <a:latin typeface="Calibri"/>
              <a:cs typeface="Calibri"/>
            </a:endParaRPr>
          </a:p>
        </p:txBody>
      </p:sp>
      <p:sp>
        <p:nvSpPr>
          <p:cNvPr id="3" name="object 3"/>
          <p:cNvSpPr txBox="1">
            <a:spLocks noGrp="1"/>
          </p:cNvSpPr>
          <p:nvPr>
            <p:ph type="title"/>
          </p:nvPr>
        </p:nvSpPr>
        <p:spPr>
          <a:xfrm>
            <a:off x="4352067" y="284322"/>
            <a:ext cx="3487862" cy="770083"/>
          </a:xfrm>
          <a:prstGeom prst="rect">
            <a:avLst/>
          </a:prstGeom>
        </p:spPr>
        <p:txBody>
          <a:bodyPr vert="horz" wrap="square" lIns="0" tIns="259715" rIns="0" bIns="0" rtlCol="0">
            <a:spAutoFit/>
          </a:bodyPr>
          <a:lstStyle/>
          <a:p>
            <a:pPr algn="ctr">
              <a:lnSpc>
                <a:spcPct val="100000"/>
              </a:lnSpc>
              <a:spcBef>
                <a:spcPts val="2045"/>
              </a:spcBef>
              <a:tabLst>
                <a:tab pos="1762125" algn="l"/>
                <a:tab pos="2442210" algn="l"/>
              </a:tabLst>
            </a:pPr>
            <a:r>
              <a:rPr lang="en-US" spc="295" dirty="0"/>
              <a:t>Training Images</a:t>
            </a:r>
            <a:endParaRPr dirty="0"/>
          </a:p>
        </p:txBody>
      </p:sp>
      <p:sp>
        <p:nvSpPr>
          <p:cNvPr id="10" name="object 10"/>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pic>
        <p:nvPicPr>
          <p:cNvPr id="4" name="Picture 3">
            <a:extLst>
              <a:ext uri="{FF2B5EF4-FFF2-40B4-BE49-F238E27FC236}">
                <a16:creationId xmlns:a16="http://schemas.microsoft.com/office/drawing/2014/main" id="{2112839F-631A-4672-9EB7-45AE79FD04ED}"/>
              </a:ext>
            </a:extLst>
          </p:cNvPr>
          <p:cNvPicPr>
            <a:picLocks noChangeAspect="1"/>
          </p:cNvPicPr>
          <p:nvPr/>
        </p:nvPicPr>
        <p:blipFill>
          <a:blip r:embed="rId3"/>
          <a:stretch>
            <a:fillRect/>
          </a:stretch>
        </p:blipFill>
        <p:spPr>
          <a:xfrm>
            <a:off x="838200" y="1054405"/>
            <a:ext cx="4605867" cy="2590800"/>
          </a:xfrm>
          <a:prstGeom prst="rect">
            <a:avLst/>
          </a:prstGeom>
        </p:spPr>
      </p:pic>
      <p:pic>
        <p:nvPicPr>
          <p:cNvPr id="5" name="Picture 4">
            <a:extLst>
              <a:ext uri="{FF2B5EF4-FFF2-40B4-BE49-F238E27FC236}">
                <a16:creationId xmlns:a16="http://schemas.microsoft.com/office/drawing/2014/main" id="{21C54511-9E41-4D2D-B17A-28ED4CA8EB0B}"/>
              </a:ext>
            </a:extLst>
          </p:cNvPr>
          <p:cNvPicPr>
            <a:picLocks noChangeAspect="1"/>
          </p:cNvPicPr>
          <p:nvPr/>
        </p:nvPicPr>
        <p:blipFill>
          <a:blip r:embed="rId4"/>
          <a:stretch>
            <a:fillRect/>
          </a:stretch>
        </p:blipFill>
        <p:spPr>
          <a:xfrm>
            <a:off x="6107315" y="1054405"/>
            <a:ext cx="4605867" cy="2579868"/>
          </a:xfrm>
          <a:prstGeom prst="rect">
            <a:avLst/>
          </a:prstGeom>
        </p:spPr>
      </p:pic>
      <p:pic>
        <p:nvPicPr>
          <p:cNvPr id="6" name="Picture 5">
            <a:extLst>
              <a:ext uri="{FF2B5EF4-FFF2-40B4-BE49-F238E27FC236}">
                <a16:creationId xmlns:a16="http://schemas.microsoft.com/office/drawing/2014/main" id="{E71476BF-D338-4F3C-A336-C1C65F6DBBBC}"/>
              </a:ext>
            </a:extLst>
          </p:cNvPr>
          <p:cNvPicPr>
            <a:picLocks noChangeAspect="1"/>
          </p:cNvPicPr>
          <p:nvPr/>
        </p:nvPicPr>
        <p:blipFill>
          <a:blip r:embed="rId5"/>
          <a:stretch>
            <a:fillRect/>
          </a:stretch>
        </p:blipFill>
        <p:spPr>
          <a:xfrm>
            <a:off x="838201" y="3982878"/>
            <a:ext cx="4605866" cy="2590800"/>
          </a:xfrm>
          <a:prstGeom prst="rect">
            <a:avLst/>
          </a:prstGeom>
        </p:spPr>
      </p:pic>
      <p:pic>
        <p:nvPicPr>
          <p:cNvPr id="7" name="Picture 6">
            <a:extLst>
              <a:ext uri="{FF2B5EF4-FFF2-40B4-BE49-F238E27FC236}">
                <a16:creationId xmlns:a16="http://schemas.microsoft.com/office/drawing/2014/main" id="{41472ACD-9EE1-49BF-A8DB-533E0561298E}"/>
              </a:ext>
            </a:extLst>
          </p:cNvPr>
          <p:cNvPicPr>
            <a:picLocks noChangeAspect="1"/>
          </p:cNvPicPr>
          <p:nvPr/>
        </p:nvPicPr>
        <p:blipFill>
          <a:blip r:embed="rId6"/>
          <a:stretch>
            <a:fillRect/>
          </a:stretch>
        </p:blipFill>
        <p:spPr>
          <a:xfrm>
            <a:off x="6134480" y="3982879"/>
            <a:ext cx="4605865" cy="2590799"/>
          </a:xfrm>
          <a:prstGeom prst="rect">
            <a:avLst/>
          </a:prstGeom>
        </p:spPr>
      </p:pic>
    </p:spTree>
    <p:extLst>
      <p:ext uri="{BB962C8B-B14F-4D97-AF65-F5344CB8AC3E}">
        <p14:creationId xmlns:p14="http://schemas.microsoft.com/office/powerpoint/2010/main" val="3617315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4</a:t>
            </a:r>
            <a:endParaRPr sz="900">
              <a:latin typeface="Calibri"/>
              <a:cs typeface="Calibri"/>
            </a:endParaRPr>
          </a:p>
        </p:txBody>
      </p:sp>
      <p:sp>
        <p:nvSpPr>
          <p:cNvPr id="3" name="object 3"/>
          <p:cNvSpPr txBox="1">
            <a:spLocks noGrp="1"/>
          </p:cNvSpPr>
          <p:nvPr>
            <p:ph type="title"/>
          </p:nvPr>
        </p:nvSpPr>
        <p:spPr>
          <a:xfrm>
            <a:off x="3623833" y="432478"/>
            <a:ext cx="4944333" cy="770083"/>
          </a:xfrm>
          <a:prstGeom prst="rect">
            <a:avLst/>
          </a:prstGeom>
        </p:spPr>
        <p:txBody>
          <a:bodyPr vert="horz" wrap="square" lIns="0" tIns="259715" rIns="0" bIns="0" rtlCol="0">
            <a:spAutoFit/>
          </a:bodyPr>
          <a:lstStyle/>
          <a:p>
            <a:pPr algn="ctr">
              <a:lnSpc>
                <a:spcPct val="100000"/>
              </a:lnSpc>
              <a:spcBef>
                <a:spcPts val="2045"/>
              </a:spcBef>
              <a:tabLst>
                <a:tab pos="1762125" algn="l"/>
                <a:tab pos="2442210" algn="l"/>
              </a:tabLst>
            </a:pPr>
            <a:r>
              <a:rPr lang="en-US" spc="295" dirty="0"/>
              <a:t>Deep Learning Nodes</a:t>
            </a:r>
            <a:endParaRPr dirty="0"/>
          </a:p>
        </p:txBody>
      </p:sp>
      <p:sp>
        <p:nvSpPr>
          <p:cNvPr id="10" name="object 10"/>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sp>
        <p:nvSpPr>
          <p:cNvPr id="4" name="Flowchart: Process 3">
            <a:extLst>
              <a:ext uri="{FF2B5EF4-FFF2-40B4-BE49-F238E27FC236}">
                <a16:creationId xmlns:a16="http://schemas.microsoft.com/office/drawing/2014/main" id="{DA581399-1EDB-4C2E-8FEC-B1809500FE69}"/>
              </a:ext>
            </a:extLst>
          </p:cNvPr>
          <p:cNvSpPr/>
          <p:nvPr/>
        </p:nvSpPr>
        <p:spPr>
          <a:xfrm>
            <a:off x="5575782" y="2959212"/>
            <a:ext cx="778884" cy="588475"/>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Man Made</a:t>
            </a:r>
          </a:p>
        </p:txBody>
      </p:sp>
      <p:sp>
        <p:nvSpPr>
          <p:cNvPr id="8" name="Flowchart: Process 7">
            <a:extLst>
              <a:ext uri="{FF2B5EF4-FFF2-40B4-BE49-F238E27FC236}">
                <a16:creationId xmlns:a16="http://schemas.microsoft.com/office/drawing/2014/main" id="{3FF0FC83-AF0E-4C39-929F-924C6134F914}"/>
              </a:ext>
            </a:extLst>
          </p:cNvPr>
          <p:cNvSpPr/>
          <p:nvPr/>
        </p:nvSpPr>
        <p:spPr>
          <a:xfrm>
            <a:off x="5440265" y="4986195"/>
            <a:ext cx="914401" cy="359875"/>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Natural</a:t>
            </a:r>
          </a:p>
        </p:txBody>
      </p:sp>
      <p:sp>
        <p:nvSpPr>
          <p:cNvPr id="12" name="Flowchart: Process 11">
            <a:extLst>
              <a:ext uri="{FF2B5EF4-FFF2-40B4-BE49-F238E27FC236}">
                <a16:creationId xmlns:a16="http://schemas.microsoft.com/office/drawing/2014/main" id="{5524E68B-3B3C-4E8A-B3A7-E9D98C336F98}"/>
              </a:ext>
            </a:extLst>
          </p:cNvPr>
          <p:cNvSpPr/>
          <p:nvPr/>
        </p:nvSpPr>
        <p:spPr>
          <a:xfrm>
            <a:off x="9047693" y="4441996"/>
            <a:ext cx="936280" cy="340972"/>
          </a:xfrm>
          <a:prstGeom prst="flowChartProcess">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Seabed</a:t>
            </a:r>
          </a:p>
        </p:txBody>
      </p:sp>
      <p:cxnSp>
        <p:nvCxnSpPr>
          <p:cNvPr id="15" name="Straight Connector 14">
            <a:extLst>
              <a:ext uri="{FF2B5EF4-FFF2-40B4-BE49-F238E27FC236}">
                <a16:creationId xmlns:a16="http://schemas.microsoft.com/office/drawing/2014/main" id="{B272531B-6330-4D61-B706-E72CB2442CB8}"/>
              </a:ext>
            </a:extLst>
          </p:cNvPr>
          <p:cNvCxnSpPr>
            <a:cxnSpLocks/>
            <a:endCxn id="8" idx="1"/>
          </p:cNvCxnSpPr>
          <p:nvPr/>
        </p:nvCxnSpPr>
        <p:spPr>
          <a:xfrm>
            <a:off x="3886200" y="4203071"/>
            <a:ext cx="1554065" cy="9630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E11B85B-5659-410B-AC68-F3AC77E1B3FC}"/>
              </a:ext>
            </a:extLst>
          </p:cNvPr>
          <p:cNvCxnSpPr>
            <a:cxnSpLocks/>
            <a:stCxn id="12" idx="1"/>
            <a:endCxn id="8" idx="3"/>
          </p:cNvCxnSpPr>
          <p:nvPr/>
        </p:nvCxnSpPr>
        <p:spPr>
          <a:xfrm flipH="1">
            <a:off x="6354666" y="4612482"/>
            <a:ext cx="2693027" cy="5536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2F17E3B-9E89-4383-BFEC-7B65CF7BD055}"/>
              </a:ext>
            </a:extLst>
          </p:cNvPr>
          <p:cNvCxnSpPr>
            <a:cxnSpLocks/>
            <a:stCxn id="105" idx="1"/>
            <a:endCxn id="8" idx="3"/>
          </p:cNvCxnSpPr>
          <p:nvPr/>
        </p:nvCxnSpPr>
        <p:spPr>
          <a:xfrm flipH="1" flipV="1">
            <a:off x="6354666" y="5166133"/>
            <a:ext cx="2693027" cy="356143"/>
          </a:xfrm>
          <a:prstGeom prst="line">
            <a:avLst/>
          </a:prstGeom>
        </p:spPr>
        <p:style>
          <a:lnRef idx="1">
            <a:schemeClr val="accent1"/>
          </a:lnRef>
          <a:fillRef idx="0">
            <a:schemeClr val="accent1"/>
          </a:fillRef>
          <a:effectRef idx="0">
            <a:schemeClr val="accent1"/>
          </a:effectRef>
          <a:fontRef idx="minor">
            <a:schemeClr val="tx1"/>
          </a:fontRef>
        </p:style>
      </p:cxnSp>
      <p:sp>
        <p:nvSpPr>
          <p:cNvPr id="38" name="Flowchart: Process 37">
            <a:extLst>
              <a:ext uri="{FF2B5EF4-FFF2-40B4-BE49-F238E27FC236}">
                <a16:creationId xmlns:a16="http://schemas.microsoft.com/office/drawing/2014/main" id="{71C1A6F6-2909-4ED2-9F6C-5B6AE53DB5C8}"/>
              </a:ext>
            </a:extLst>
          </p:cNvPr>
          <p:cNvSpPr/>
          <p:nvPr/>
        </p:nvSpPr>
        <p:spPr>
          <a:xfrm>
            <a:off x="9047693" y="1739635"/>
            <a:ext cx="990600" cy="588475"/>
          </a:xfrm>
          <a:prstGeom prst="flowChartProcess">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Pipeline</a:t>
            </a:r>
          </a:p>
        </p:txBody>
      </p:sp>
      <p:sp>
        <p:nvSpPr>
          <p:cNvPr id="39" name="Flowchart: Process 38">
            <a:extLst>
              <a:ext uri="{FF2B5EF4-FFF2-40B4-BE49-F238E27FC236}">
                <a16:creationId xmlns:a16="http://schemas.microsoft.com/office/drawing/2014/main" id="{AABF5648-3E2E-41E8-B609-5E6374D19D2D}"/>
              </a:ext>
            </a:extLst>
          </p:cNvPr>
          <p:cNvSpPr/>
          <p:nvPr/>
        </p:nvSpPr>
        <p:spPr>
          <a:xfrm>
            <a:off x="9047693" y="3547687"/>
            <a:ext cx="990600" cy="588475"/>
          </a:xfrm>
          <a:prstGeom prst="flowChartProcess">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Debris</a:t>
            </a:r>
          </a:p>
        </p:txBody>
      </p:sp>
      <p:cxnSp>
        <p:nvCxnSpPr>
          <p:cNvPr id="40" name="Straight Connector 39">
            <a:extLst>
              <a:ext uri="{FF2B5EF4-FFF2-40B4-BE49-F238E27FC236}">
                <a16:creationId xmlns:a16="http://schemas.microsoft.com/office/drawing/2014/main" id="{06B88765-A535-4A6D-8E44-90E06F40EDD2}"/>
              </a:ext>
            </a:extLst>
          </p:cNvPr>
          <p:cNvCxnSpPr>
            <a:cxnSpLocks/>
            <a:stCxn id="4" idx="3"/>
            <a:endCxn id="39" idx="1"/>
          </p:cNvCxnSpPr>
          <p:nvPr/>
        </p:nvCxnSpPr>
        <p:spPr>
          <a:xfrm>
            <a:off x="6354666" y="3253450"/>
            <a:ext cx="2693027" cy="588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8793D35-CF4C-44CB-A0D4-CB470C4AEE21}"/>
              </a:ext>
            </a:extLst>
          </p:cNvPr>
          <p:cNvCxnSpPr>
            <a:cxnSpLocks/>
            <a:stCxn id="4" idx="3"/>
            <a:endCxn id="38" idx="1"/>
          </p:cNvCxnSpPr>
          <p:nvPr/>
        </p:nvCxnSpPr>
        <p:spPr>
          <a:xfrm flipV="1">
            <a:off x="6354666" y="2033873"/>
            <a:ext cx="2693027" cy="1219577"/>
          </a:xfrm>
          <a:prstGeom prst="line">
            <a:avLst/>
          </a:prstGeom>
        </p:spPr>
        <p:style>
          <a:lnRef idx="1">
            <a:schemeClr val="accent1"/>
          </a:lnRef>
          <a:fillRef idx="0">
            <a:schemeClr val="accent1"/>
          </a:fillRef>
          <a:effectRef idx="0">
            <a:schemeClr val="accent1"/>
          </a:effectRef>
          <a:fontRef idx="minor">
            <a:schemeClr val="tx1"/>
          </a:fontRef>
        </p:style>
      </p:cxnSp>
      <p:sp>
        <p:nvSpPr>
          <p:cNvPr id="51" name="Flowchart: Process 50">
            <a:extLst>
              <a:ext uri="{FF2B5EF4-FFF2-40B4-BE49-F238E27FC236}">
                <a16:creationId xmlns:a16="http://schemas.microsoft.com/office/drawing/2014/main" id="{80262534-86B5-4AF4-B385-6E9D020309B0}"/>
              </a:ext>
            </a:extLst>
          </p:cNvPr>
          <p:cNvSpPr/>
          <p:nvPr/>
        </p:nvSpPr>
        <p:spPr>
          <a:xfrm>
            <a:off x="9047693" y="2666999"/>
            <a:ext cx="990600" cy="588475"/>
          </a:xfrm>
          <a:prstGeom prst="flowChartProcess">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Pipeline</a:t>
            </a:r>
          </a:p>
          <a:p>
            <a:pPr algn="ctr"/>
            <a:r>
              <a:rPr lang="en-US" dirty="0">
                <a:solidFill>
                  <a:schemeClr val="tx1"/>
                </a:solidFill>
              </a:rPr>
              <a:t>Features</a:t>
            </a:r>
          </a:p>
        </p:txBody>
      </p:sp>
      <p:cxnSp>
        <p:nvCxnSpPr>
          <p:cNvPr id="52" name="Straight Connector 51">
            <a:extLst>
              <a:ext uri="{FF2B5EF4-FFF2-40B4-BE49-F238E27FC236}">
                <a16:creationId xmlns:a16="http://schemas.microsoft.com/office/drawing/2014/main" id="{B8815D09-78D2-4F53-9B78-2B5C17ABEE92}"/>
              </a:ext>
            </a:extLst>
          </p:cNvPr>
          <p:cNvCxnSpPr>
            <a:cxnSpLocks/>
            <a:stCxn id="4" idx="3"/>
            <a:endCxn id="51" idx="1"/>
          </p:cNvCxnSpPr>
          <p:nvPr/>
        </p:nvCxnSpPr>
        <p:spPr>
          <a:xfrm flipV="1">
            <a:off x="6354666" y="2961237"/>
            <a:ext cx="2693027" cy="292213"/>
          </a:xfrm>
          <a:prstGeom prst="line">
            <a:avLst/>
          </a:prstGeom>
        </p:spPr>
        <p:style>
          <a:lnRef idx="1">
            <a:schemeClr val="accent1"/>
          </a:lnRef>
          <a:fillRef idx="0">
            <a:schemeClr val="accent1"/>
          </a:fillRef>
          <a:effectRef idx="0">
            <a:schemeClr val="accent1"/>
          </a:effectRef>
          <a:fontRef idx="minor">
            <a:schemeClr val="tx1"/>
          </a:fontRef>
        </p:style>
      </p:cxnSp>
      <p:sp>
        <p:nvSpPr>
          <p:cNvPr id="105" name="Flowchart: Process 104">
            <a:extLst>
              <a:ext uri="{FF2B5EF4-FFF2-40B4-BE49-F238E27FC236}">
                <a16:creationId xmlns:a16="http://schemas.microsoft.com/office/drawing/2014/main" id="{41B19534-17D5-4C64-8775-E189BA0F735C}"/>
              </a:ext>
            </a:extLst>
          </p:cNvPr>
          <p:cNvSpPr/>
          <p:nvPr/>
        </p:nvSpPr>
        <p:spPr>
          <a:xfrm>
            <a:off x="9047693" y="5259288"/>
            <a:ext cx="990600" cy="525976"/>
          </a:xfrm>
          <a:prstGeom prst="flowChartProcess">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Not Seabed</a:t>
            </a:r>
          </a:p>
        </p:txBody>
      </p:sp>
      <p:cxnSp>
        <p:nvCxnSpPr>
          <p:cNvPr id="119" name="Straight Connector 118">
            <a:extLst>
              <a:ext uri="{FF2B5EF4-FFF2-40B4-BE49-F238E27FC236}">
                <a16:creationId xmlns:a16="http://schemas.microsoft.com/office/drawing/2014/main" id="{64B958C7-1792-4758-8B6C-50EB68486FC1}"/>
              </a:ext>
            </a:extLst>
          </p:cNvPr>
          <p:cNvCxnSpPr>
            <a:cxnSpLocks/>
            <a:endCxn id="4" idx="1"/>
          </p:cNvCxnSpPr>
          <p:nvPr/>
        </p:nvCxnSpPr>
        <p:spPr>
          <a:xfrm flipV="1">
            <a:off x="3886200" y="3253450"/>
            <a:ext cx="1689582" cy="94962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2414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4</a:t>
            </a:r>
            <a:endParaRPr sz="900">
              <a:latin typeface="Calibri"/>
              <a:cs typeface="Calibri"/>
            </a:endParaRPr>
          </a:p>
        </p:txBody>
      </p:sp>
      <p:sp>
        <p:nvSpPr>
          <p:cNvPr id="3" name="object 3"/>
          <p:cNvSpPr txBox="1">
            <a:spLocks noGrp="1"/>
          </p:cNvSpPr>
          <p:nvPr>
            <p:ph type="title"/>
          </p:nvPr>
        </p:nvSpPr>
        <p:spPr>
          <a:xfrm>
            <a:off x="4352067" y="284322"/>
            <a:ext cx="3487862" cy="770083"/>
          </a:xfrm>
          <a:prstGeom prst="rect">
            <a:avLst/>
          </a:prstGeom>
        </p:spPr>
        <p:txBody>
          <a:bodyPr vert="horz" wrap="square" lIns="0" tIns="259715" rIns="0" bIns="0" rtlCol="0">
            <a:spAutoFit/>
          </a:bodyPr>
          <a:lstStyle/>
          <a:p>
            <a:pPr algn="ctr">
              <a:lnSpc>
                <a:spcPct val="100000"/>
              </a:lnSpc>
              <a:spcBef>
                <a:spcPts val="2045"/>
              </a:spcBef>
              <a:tabLst>
                <a:tab pos="1762125" algn="l"/>
                <a:tab pos="2442210" algn="l"/>
              </a:tabLst>
            </a:pPr>
            <a:r>
              <a:rPr lang="en-US" spc="295" dirty="0"/>
              <a:t>Training Images</a:t>
            </a:r>
            <a:endParaRPr dirty="0"/>
          </a:p>
        </p:txBody>
      </p:sp>
      <p:sp>
        <p:nvSpPr>
          <p:cNvPr id="10" name="object 10"/>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pic>
        <p:nvPicPr>
          <p:cNvPr id="4" name="Picture 3">
            <a:extLst>
              <a:ext uri="{FF2B5EF4-FFF2-40B4-BE49-F238E27FC236}">
                <a16:creationId xmlns:a16="http://schemas.microsoft.com/office/drawing/2014/main" id="{1A986E36-D05C-4D51-888C-44C23F61272D}"/>
              </a:ext>
            </a:extLst>
          </p:cNvPr>
          <p:cNvPicPr>
            <a:picLocks noChangeAspect="1"/>
          </p:cNvPicPr>
          <p:nvPr/>
        </p:nvPicPr>
        <p:blipFill>
          <a:blip r:embed="rId2"/>
          <a:stretch>
            <a:fillRect/>
          </a:stretch>
        </p:blipFill>
        <p:spPr>
          <a:xfrm>
            <a:off x="1295400" y="1226744"/>
            <a:ext cx="3932203" cy="2214327"/>
          </a:xfrm>
          <a:prstGeom prst="rect">
            <a:avLst/>
          </a:prstGeom>
        </p:spPr>
      </p:pic>
      <p:pic>
        <p:nvPicPr>
          <p:cNvPr id="5" name="Picture 4">
            <a:extLst>
              <a:ext uri="{FF2B5EF4-FFF2-40B4-BE49-F238E27FC236}">
                <a16:creationId xmlns:a16="http://schemas.microsoft.com/office/drawing/2014/main" id="{1E4CF045-BB56-4424-BAE9-847734F98BB2}"/>
              </a:ext>
            </a:extLst>
          </p:cNvPr>
          <p:cNvPicPr>
            <a:picLocks noChangeAspect="1"/>
          </p:cNvPicPr>
          <p:nvPr/>
        </p:nvPicPr>
        <p:blipFill>
          <a:blip r:embed="rId3"/>
          <a:stretch>
            <a:fillRect/>
          </a:stretch>
        </p:blipFill>
        <p:spPr>
          <a:xfrm>
            <a:off x="6095998" y="1226744"/>
            <a:ext cx="3932204" cy="2214327"/>
          </a:xfrm>
          <a:prstGeom prst="rect">
            <a:avLst/>
          </a:prstGeom>
        </p:spPr>
      </p:pic>
      <p:pic>
        <p:nvPicPr>
          <p:cNvPr id="6" name="Picture 5">
            <a:extLst>
              <a:ext uri="{FF2B5EF4-FFF2-40B4-BE49-F238E27FC236}">
                <a16:creationId xmlns:a16="http://schemas.microsoft.com/office/drawing/2014/main" id="{EFAF0170-BD9C-4F60-8E58-EF5F945D49E3}"/>
              </a:ext>
            </a:extLst>
          </p:cNvPr>
          <p:cNvPicPr>
            <a:picLocks noChangeAspect="1"/>
          </p:cNvPicPr>
          <p:nvPr/>
        </p:nvPicPr>
        <p:blipFill>
          <a:blip r:embed="rId4"/>
          <a:stretch>
            <a:fillRect/>
          </a:stretch>
        </p:blipFill>
        <p:spPr>
          <a:xfrm>
            <a:off x="6077556" y="3886200"/>
            <a:ext cx="3940084" cy="2214327"/>
          </a:xfrm>
          <a:prstGeom prst="rect">
            <a:avLst/>
          </a:prstGeom>
        </p:spPr>
      </p:pic>
      <p:pic>
        <p:nvPicPr>
          <p:cNvPr id="7" name="Picture 6">
            <a:extLst>
              <a:ext uri="{FF2B5EF4-FFF2-40B4-BE49-F238E27FC236}">
                <a16:creationId xmlns:a16="http://schemas.microsoft.com/office/drawing/2014/main" id="{433D25F0-7319-47A9-9E51-115C9986AE4E}"/>
              </a:ext>
            </a:extLst>
          </p:cNvPr>
          <p:cNvPicPr>
            <a:picLocks noChangeAspect="1"/>
          </p:cNvPicPr>
          <p:nvPr/>
        </p:nvPicPr>
        <p:blipFill>
          <a:blip r:embed="rId5"/>
          <a:stretch>
            <a:fillRect/>
          </a:stretch>
        </p:blipFill>
        <p:spPr>
          <a:xfrm>
            <a:off x="1252814" y="3886200"/>
            <a:ext cx="3940084" cy="2214327"/>
          </a:xfrm>
          <a:prstGeom prst="rect">
            <a:avLst/>
          </a:prstGeom>
        </p:spPr>
      </p:pic>
    </p:spTree>
    <p:extLst>
      <p:ext uri="{BB962C8B-B14F-4D97-AF65-F5344CB8AC3E}">
        <p14:creationId xmlns:p14="http://schemas.microsoft.com/office/powerpoint/2010/main" val="2972481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4</a:t>
            </a:r>
            <a:endParaRPr sz="900">
              <a:latin typeface="Calibri"/>
              <a:cs typeface="Calibri"/>
            </a:endParaRPr>
          </a:p>
        </p:txBody>
      </p:sp>
      <p:sp>
        <p:nvSpPr>
          <p:cNvPr id="3" name="object 3"/>
          <p:cNvSpPr txBox="1">
            <a:spLocks noGrp="1"/>
          </p:cNvSpPr>
          <p:nvPr>
            <p:ph type="title"/>
          </p:nvPr>
        </p:nvSpPr>
        <p:spPr>
          <a:xfrm>
            <a:off x="4352067" y="284322"/>
            <a:ext cx="3487862" cy="770083"/>
          </a:xfrm>
          <a:prstGeom prst="rect">
            <a:avLst/>
          </a:prstGeom>
        </p:spPr>
        <p:txBody>
          <a:bodyPr vert="horz" wrap="square" lIns="0" tIns="259715" rIns="0" bIns="0" rtlCol="0">
            <a:spAutoFit/>
          </a:bodyPr>
          <a:lstStyle/>
          <a:p>
            <a:pPr algn="ctr">
              <a:lnSpc>
                <a:spcPct val="100000"/>
              </a:lnSpc>
              <a:spcBef>
                <a:spcPts val="2045"/>
              </a:spcBef>
              <a:tabLst>
                <a:tab pos="1762125" algn="l"/>
                <a:tab pos="2442210" algn="l"/>
              </a:tabLst>
            </a:pPr>
            <a:r>
              <a:rPr lang="en-US" spc="295" dirty="0"/>
              <a:t>Training Images</a:t>
            </a:r>
            <a:endParaRPr dirty="0"/>
          </a:p>
        </p:txBody>
      </p:sp>
      <p:sp>
        <p:nvSpPr>
          <p:cNvPr id="10" name="object 10"/>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pic>
        <p:nvPicPr>
          <p:cNvPr id="4" name="Picture 3">
            <a:extLst>
              <a:ext uri="{FF2B5EF4-FFF2-40B4-BE49-F238E27FC236}">
                <a16:creationId xmlns:a16="http://schemas.microsoft.com/office/drawing/2014/main" id="{AD9A51E0-4B1A-48AE-A669-A13892EC3697}"/>
              </a:ext>
            </a:extLst>
          </p:cNvPr>
          <p:cNvPicPr>
            <a:picLocks noChangeAspect="1"/>
          </p:cNvPicPr>
          <p:nvPr/>
        </p:nvPicPr>
        <p:blipFill>
          <a:blip r:embed="rId2"/>
          <a:stretch>
            <a:fillRect/>
          </a:stretch>
        </p:blipFill>
        <p:spPr>
          <a:xfrm>
            <a:off x="228600" y="1801191"/>
            <a:ext cx="5787766" cy="3255618"/>
          </a:xfrm>
          <a:prstGeom prst="rect">
            <a:avLst/>
          </a:prstGeom>
        </p:spPr>
      </p:pic>
      <p:pic>
        <p:nvPicPr>
          <p:cNvPr id="6" name="Picture 5">
            <a:extLst>
              <a:ext uri="{FF2B5EF4-FFF2-40B4-BE49-F238E27FC236}">
                <a16:creationId xmlns:a16="http://schemas.microsoft.com/office/drawing/2014/main" id="{9A5A2195-8F5E-47A8-915B-4A4D95DC27C3}"/>
              </a:ext>
            </a:extLst>
          </p:cNvPr>
          <p:cNvPicPr>
            <a:picLocks noChangeAspect="1"/>
          </p:cNvPicPr>
          <p:nvPr/>
        </p:nvPicPr>
        <p:blipFill>
          <a:blip r:embed="rId3"/>
          <a:stretch>
            <a:fillRect/>
          </a:stretch>
        </p:blipFill>
        <p:spPr>
          <a:xfrm>
            <a:off x="6326316" y="1801192"/>
            <a:ext cx="5787766" cy="3255618"/>
          </a:xfrm>
          <a:prstGeom prst="rect">
            <a:avLst/>
          </a:prstGeom>
        </p:spPr>
      </p:pic>
    </p:spTree>
    <p:extLst>
      <p:ext uri="{BB962C8B-B14F-4D97-AF65-F5344CB8AC3E}">
        <p14:creationId xmlns:p14="http://schemas.microsoft.com/office/powerpoint/2010/main" val="3451362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4</a:t>
            </a:r>
            <a:endParaRPr sz="900">
              <a:latin typeface="Calibri"/>
              <a:cs typeface="Calibri"/>
            </a:endParaRPr>
          </a:p>
        </p:txBody>
      </p:sp>
      <p:sp>
        <p:nvSpPr>
          <p:cNvPr id="3" name="object 3"/>
          <p:cNvSpPr txBox="1">
            <a:spLocks noGrp="1"/>
          </p:cNvSpPr>
          <p:nvPr>
            <p:ph type="title"/>
          </p:nvPr>
        </p:nvSpPr>
        <p:spPr>
          <a:xfrm>
            <a:off x="4352067" y="284322"/>
            <a:ext cx="3487862" cy="770083"/>
          </a:xfrm>
          <a:prstGeom prst="rect">
            <a:avLst/>
          </a:prstGeom>
        </p:spPr>
        <p:txBody>
          <a:bodyPr vert="horz" wrap="square" lIns="0" tIns="259715" rIns="0" bIns="0" rtlCol="0">
            <a:spAutoFit/>
          </a:bodyPr>
          <a:lstStyle/>
          <a:p>
            <a:pPr algn="ctr">
              <a:lnSpc>
                <a:spcPct val="100000"/>
              </a:lnSpc>
              <a:spcBef>
                <a:spcPts val="2045"/>
              </a:spcBef>
              <a:tabLst>
                <a:tab pos="1762125" algn="l"/>
                <a:tab pos="2442210" algn="l"/>
              </a:tabLst>
            </a:pPr>
            <a:r>
              <a:rPr lang="en-US" spc="295" dirty="0"/>
              <a:t>Training Images</a:t>
            </a:r>
            <a:endParaRPr dirty="0"/>
          </a:p>
        </p:txBody>
      </p:sp>
      <p:sp>
        <p:nvSpPr>
          <p:cNvPr id="10" name="object 10"/>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pic>
        <p:nvPicPr>
          <p:cNvPr id="4" name="Picture 3">
            <a:extLst>
              <a:ext uri="{FF2B5EF4-FFF2-40B4-BE49-F238E27FC236}">
                <a16:creationId xmlns:a16="http://schemas.microsoft.com/office/drawing/2014/main" id="{C1F02858-8551-4CA5-8952-5A1C1690816F}"/>
              </a:ext>
            </a:extLst>
          </p:cNvPr>
          <p:cNvPicPr>
            <a:picLocks noChangeAspect="1"/>
          </p:cNvPicPr>
          <p:nvPr/>
        </p:nvPicPr>
        <p:blipFill>
          <a:blip r:embed="rId2"/>
          <a:stretch>
            <a:fillRect/>
          </a:stretch>
        </p:blipFill>
        <p:spPr>
          <a:xfrm>
            <a:off x="685800" y="1143000"/>
            <a:ext cx="4741333" cy="2667000"/>
          </a:xfrm>
          <a:prstGeom prst="rect">
            <a:avLst/>
          </a:prstGeom>
        </p:spPr>
      </p:pic>
      <p:pic>
        <p:nvPicPr>
          <p:cNvPr id="5" name="Picture 4">
            <a:extLst>
              <a:ext uri="{FF2B5EF4-FFF2-40B4-BE49-F238E27FC236}">
                <a16:creationId xmlns:a16="http://schemas.microsoft.com/office/drawing/2014/main" id="{3B2CABB4-1E31-43EE-B411-55689F2974BC}"/>
              </a:ext>
            </a:extLst>
          </p:cNvPr>
          <p:cNvPicPr>
            <a:picLocks noChangeAspect="1"/>
          </p:cNvPicPr>
          <p:nvPr/>
        </p:nvPicPr>
        <p:blipFill>
          <a:blip r:embed="rId3"/>
          <a:stretch>
            <a:fillRect/>
          </a:stretch>
        </p:blipFill>
        <p:spPr>
          <a:xfrm>
            <a:off x="6172200" y="1143000"/>
            <a:ext cx="4741333" cy="2667000"/>
          </a:xfrm>
          <a:prstGeom prst="rect">
            <a:avLst/>
          </a:prstGeom>
        </p:spPr>
      </p:pic>
      <p:pic>
        <p:nvPicPr>
          <p:cNvPr id="6" name="Picture 5">
            <a:extLst>
              <a:ext uri="{FF2B5EF4-FFF2-40B4-BE49-F238E27FC236}">
                <a16:creationId xmlns:a16="http://schemas.microsoft.com/office/drawing/2014/main" id="{46BE8AFD-F203-48C8-BBA4-A140512DD6A0}"/>
              </a:ext>
            </a:extLst>
          </p:cNvPr>
          <p:cNvPicPr>
            <a:picLocks noChangeAspect="1"/>
          </p:cNvPicPr>
          <p:nvPr/>
        </p:nvPicPr>
        <p:blipFill>
          <a:blip r:embed="rId4"/>
          <a:stretch>
            <a:fillRect/>
          </a:stretch>
        </p:blipFill>
        <p:spPr>
          <a:xfrm>
            <a:off x="685800" y="4038600"/>
            <a:ext cx="4734543" cy="2660814"/>
          </a:xfrm>
          <a:prstGeom prst="rect">
            <a:avLst/>
          </a:prstGeom>
        </p:spPr>
      </p:pic>
      <p:pic>
        <p:nvPicPr>
          <p:cNvPr id="8" name="Picture 7">
            <a:extLst>
              <a:ext uri="{FF2B5EF4-FFF2-40B4-BE49-F238E27FC236}">
                <a16:creationId xmlns:a16="http://schemas.microsoft.com/office/drawing/2014/main" id="{4B3A0315-E319-460F-8E0A-E24742475433}"/>
              </a:ext>
            </a:extLst>
          </p:cNvPr>
          <p:cNvPicPr>
            <a:picLocks noChangeAspect="1"/>
          </p:cNvPicPr>
          <p:nvPr/>
        </p:nvPicPr>
        <p:blipFill>
          <a:blip r:embed="rId5"/>
          <a:stretch>
            <a:fillRect/>
          </a:stretch>
        </p:blipFill>
        <p:spPr>
          <a:xfrm>
            <a:off x="6165410" y="4038600"/>
            <a:ext cx="4734543" cy="2660813"/>
          </a:xfrm>
          <a:prstGeom prst="rect">
            <a:avLst/>
          </a:prstGeom>
        </p:spPr>
      </p:pic>
    </p:spTree>
    <p:extLst>
      <p:ext uri="{BB962C8B-B14F-4D97-AF65-F5344CB8AC3E}">
        <p14:creationId xmlns:p14="http://schemas.microsoft.com/office/powerpoint/2010/main" val="337441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4</a:t>
            </a:r>
            <a:endParaRPr sz="900">
              <a:latin typeface="Calibri"/>
              <a:cs typeface="Calibri"/>
            </a:endParaRPr>
          </a:p>
        </p:txBody>
      </p:sp>
      <p:sp>
        <p:nvSpPr>
          <p:cNvPr id="3" name="object 3"/>
          <p:cNvSpPr txBox="1">
            <a:spLocks noGrp="1"/>
          </p:cNvSpPr>
          <p:nvPr>
            <p:ph type="title"/>
          </p:nvPr>
        </p:nvSpPr>
        <p:spPr>
          <a:xfrm>
            <a:off x="3623833" y="432478"/>
            <a:ext cx="4944333" cy="770083"/>
          </a:xfrm>
          <a:prstGeom prst="rect">
            <a:avLst/>
          </a:prstGeom>
        </p:spPr>
        <p:txBody>
          <a:bodyPr vert="horz" wrap="square" lIns="0" tIns="259715" rIns="0" bIns="0" rtlCol="0">
            <a:spAutoFit/>
          </a:bodyPr>
          <a:lstStyle/>
          <a:p>
            <a:pPr algn="ctr">
              <a:lnSpc>
                <a:spcPct val="100000"/>
              </a:lnSpc>
              <a:spcBef>
                <a:spcPts val="2045"/>
              </a:spcBef>
              <a:tabLst>
                <a:tab pos="1762125" algn="l"/>
                <a:tab pos="2442210" algn="l"/>
              </a:tabLst>
            </a:pPr>
            <a:r>
              <a:rPr lang="en-US" spc="295" dirty="0"/>
              <a:t>Deep Learning Nodes</a:t>
            </a:r>
            <a:endParaRPr dirty="0"/>
          </a:p>
        </p:txBody>
      </p:sp>
      <p:sp>
        <p:nvSpPr>
          <p:cNvPr id="10" name="object 10"/>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sp>
        <p:nvSpPr>
          <p:cNvPr id="4" name="Flowchart: Process 3">
            <a:extLst>
              <a:ext uri="{FF2B5EF4-FFF2-40B4-BE49-F238E27FC236}">
                <a16:creationId xmlns:a16="http://schemas.microsoft.com/office/drawing/2014/main" id="{DA581399-1EDB-4C2E-8FEC-B1809500FE69}"/>
              </a:ext>
            </a:extLst>
          </p:cNvPr>
          <p:cNvSpPr/>
          <p:nvPr/>
        </p:nvSpPr>
        <p:spPr>
          <a:xfrm>
            <a:off x="2116717" y="2666999"/>
            <a:ext cx="778884" cy="588475"/>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Man Made</a:t>
            </a:r>
          </a:p>
        </p:txBody>
      </p:sp>
      <p:sp>
        <p:nvSpPr>
          <p:cNvPr id="8" name="Flowchart: Process 7">
            <a:extLst>
              <a:ext uri="{FF2B5EF4-FFF2-40B4-BE49-F238E27FC236}">
                <a16:creationId xmlns:a16="http://schemas.microsoft.com/office/drawing/2014/main" id="{3FF0FC83-AF0E-4C39-929F-924C6134F914}"/>
              </a:ext>
            </a:extLst>
          </p:cNvPr>
          <p:cNvSpPr/>
          <p:nvPr/>
        </p:nvSpPr>
        <p:spPr>
          <a:xfrm>
            <a:off x="1981200" y="4691957"/>
            <a:ext cx="914401" cy="359875"/>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Natural</a:t>
            </a:r>
          </a:p>
        </p:txBody>
      </p:sp>
      <p:sp>
        <p:nvSpPr>
          <p:cNvPr id="9" name="Flowchart: Process 8">
            <a:extLst>
              <a:ext uri="{FF2B5EF4-FFF2-40B4-BE49-F238E27FC236}">
                <a16:creationId xmlns:a16="http://schemas.microsoft.com/office/drawing/2014/main" id="{41DB199D-7CC6-4AA9-B453-0D2072E04CB5}"/>
              </a:ext>
            </a:extLst>
          </p:cNvPr>
          <p:cNvSpPr/>
          <p:nvPr/>
        </p:nvSpPr>
        <p:spPr>
          <a:xfrm>
            <a:off x="8768053" y="758305"/>
            <a:ext cx="1490233" cy="463951"/>
          </a:xfrm>
          <a:prstGeom prst="flowChartProcess">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Field Joint - OK</a:t>
            </a:r>
          </a:p>
        </p:txBody>
      </p:sp>
      <p:sp>
        <p:nvSpPr>
          <p:cNvPr id="11" name="Flowchart: Process 10">
            <a:extLst>
              <a:ext uri="{FF2B5EF4-FFF2-40B4-BE49-F238E27FC236}">
                <a16:creationId xmlns:a16="http://schemas.microsoft.com/office/drawing/2014/main" id="{A43200A3-7B17-42A2-9450-DACAF5DA1E74}"/>
              </a:ext>
            </a:extLst>
          </p:cNvPr>
          <p:cNvSpPr/>
          <p:nvPr/>
        </p:nvSpPr>
        <p:spPr>
          <a:xfrm>
            <a:off x="8762774" y="2098417"/>
            <a:ext cx="1490233" cy="431053"/>
          </a:xfrm>
          <a:prstGeom prst="flowChartProcess">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75-100%</a:t>
            </a:r>
          </a:p>
        </p:txBody>
      </p:sp>
      <p:sp>
        <p:nvSpPr>
          <p:cNvPr id="12" name="Flowchart: Process 11">
            <a:extLst>
              <a:ext uri="{FF2B5EF4-FFF2-40B4-BE49-F238E27FC236}">
                <a16:creationId xmlns:a16="http://schemas.microsoft.com/office/drawing/2014/main" id="{5524E68B-3B3C-4E8A-B3A7-E9D98C336F98}"/>
              </a:ext>
            </a:extLst>
          </p:cNvPr>
          <p:cNvSpPr/>
          <p:nvPr/>
        </p:nvSpPr>
        <p:spPr>
          <a:xfrm>
            <a:off x="3429001" y="4078628"/>
            <a:ext cx="936280" cy="340972"/>
          </a:xfrm>
          <a:prstGeom prst="flowChartProcess">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Seabed</a:t>
            </a:r>
          </a:p>
        </p:txBody>
      </p:sp>
      <p:cxnSp>
        <p:nvCxnSpPr>
          <p:cNvPr id="14" name="Straight Connector 13">
            <a:extLst>
              <a:ext uri="{FF2B5EF4-FFF2-40B4-BE49-F238E27FC236}">
                <a16:creationId xmlns:a16="http://schemas.microsoft.com/office/drawing/2014/main" id="{077A37FD-C327-4A8C-831D-BA06412CDA67}"/>
              </a:ext>
            </a:extLst>
          </p:cNvPr>
          <p:cNvCxnSpPr>
            <a:cxnSpLocks/>
            <a:endCxn id="4" idx="1"/>
          </p:cNvCxnSpPr>
          <p:nvPr/>
        </p:nvCxnSpPr>
        <p:spPr>
          <a:xfrm flipV="1">
            <a:off x="380999" y="2961237"/>
            <a:ext cx="1735718" cy="9800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272531B-6330-4D61-B706-E72CB2442CB8}"/>
              </a:ext>
            </a:extLst>
          </p:cNvPr>
          <p:cNvCxnSpPr>
            <a:cxnSpLocks/>
            <a:endCxn id="8" idx="1"/>
          </p:cNvCxnSpPr>
          <p:nvPr/>
        </p:nvCxnSpPr>
        <p:spPr>
          <a:xfrm>
            <a:off x="381000" y="3908833"/>
            <a:ext cx="1600200" cy="9630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F07A2F-E818-4314-8F85-2AFA57080B37}"/>
              </a:ext>
            </a:extLst>
          </p:cNvPr>
          <p:cNvCxnSpPr>
            <a:cxnSpLocks/>
            <a:stCxn id="51" idx="3"/>
            <a:endCxn id="61" idx="1"/>
          </p:cNvCxnSpPr>
          <p:nvPr/>
        </p:nvCxnSpPr>
        <p:spPr>
          <a:xfrm flipV="1">
            <a:off x="4343400" y="1835650"/>
            <a:ext cx="1668458" cy="7173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D7A198A-1A30-4E3F-9473-6D9E1F043DD3}"/>
              </a:ext>
            </a:extLst>
          </p:cNvPr>
          <p:cNvCxnSpPr>
            <a:cxnSpLocks/>
            <a:stCxn id="11" idx="1"/>
            <a:endCxn id="75" idx="3"/>
          </p:cNvCxnSpPr>
          <p:nvPr/>
        </p:nvCxnSpPr>
        <p:spPr>
          <a:xfrm flipH="1">
            <a:off x="7002458" y="2313944"/>
            <a:ext cx="1760316" cy="3530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E11B85B-5659-410B-AC68-F3AC77E1B3FC}"/>
              </a:ext>
            </a:extLst>
          </p:cNvPr>
          <p:cNvCxnSpPr>
            <a:cxnSpLocks/>
            <a:stCxn id="12" idx="1"/>
            <a:endCxn id="8" idx="3"/>
          </p:cNvCxnSpPr>
          <p:nvPr/>
        </p:nvCxnSpPr>
        <p:spPr>
          <a:xfrm flipH="1">
            <a:off x="2895601" y="4249114"/>
            <a:ext cx="533400" cy="6227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2F17E3B-9E89-4383-BFEC-7B65CF7BD055}"/>
              </a:ext>
            </a:extLst>
          </p:cNvPr>
          <p:cNvCxnSpPr>
            <a:cxnSpLocks/>
            <a:stCxn id="105" idx="1"/>
            <a:endCxn id="8" idx="3"/>
          </p:cNvCxnSpPr>
          <p:nvPr/>
        </p:nvCxnSpPr>
        <p:spPr>
          <a:xfrm flipH="1">
            <a:off x="2895601" y="4829687"/>
            <a:ext cx="555278" cy="42208"/>
          </a:xfrm>
          <a:prstGeom prst="line">
            <a:avLst/>
          </a:prstGeom>
        </p:spPr>
        <p:style>
          <a:lnRef idx="1">
            <a:schemeClr val="accent1"/>
          </a:lnRef>
          <a:fillRef idx="0">
            <a:schemeClr val="accent1"/>
          </a:fillRef>
          <a:effectRef idx="0">
            <a:schemeClr val="accent1"/>
          </a:effectRef>
          <a:fontRef idx="minor">
            <a:schemeClr val="tx1"/>
          </a:fontRef>
        </p:style>
      </p:cxnSp>
      <p:sp>
        <p:nvSpPr>
          <p:cNvPr id="38" name="Flowchart: Process 37">
            <a:extLst>
              <a:ext uri="{FF2B5EF4-FFF2-40B4-BE49-F238E27FC236}">
                <a16:creationId xmlns:a16="http://schemas.microsoft.com/office/drawing/2014/main" id="{71C1A6F6-2909-4ED2-9F6C-5B6AE53DB5C8}"/>
              </a:ext>
            </a:extLst>
          </p:cNvPr>
          <p:cNvSpPr/>
          <p:nvPr/>
        </p:nvSpPr>
        <p:spPr>
          <a:xfrm>
            <a:off x="3347050" y="1399475"/>
            <a:ext cx="990600" cy="588475"/>
          </a:xfrm>
          <a:prstGeom prst="flowChartProcess">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Pipeline</a:t>
            </a:r>
          </a:p>
        </p:txBody>
      </p:sp>
      <p:sp>
        <p:nvSpPr>
          <p:cNvPr id="39" name="Flowchart: Process 38">
            <a:extLst>
              <a:ext uri="{FF2B5EF4-FFF2-40B4-BE49-F238E27FC236}">
                <a16:creationId xmlns:a16="http://schemas.microsoft.com/office/drawing/2014/main" id="{AABF5648-3E2E-41E8-B609-5E6374D19D2D}"/>
              </a:ext>
            </a:extLst>
          </p:cNvPr>
          <p:cNvSpPr/>
          <p:nvPr/>
        </p:nvSpPr>
        <p:spPr>
          <a:xfrm>
            <a:off x="3352800" y="3168714"/>
            <a:ext cx="990600" cy="588475"/>
          </a:xfrm>
          <a:prstGeom prst="flowChartProcess">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Debris</a:t>
            </a:r>
          </a:p>
        </p:txBody>
      </p:sp>
      <p:cxnSp>
        <p:nvCxnSpPr>
          <p:cNvPr id="40" name="Straight Connector 39">
            <a:extLst>
              <a:ext uri="{FF2B5EF4-FFF2-40B4-BE49-F238E27FC236}">
                <a16:creationId xmlns:a16="http://schemas.microsoft.com/office/drawing/2014/main" id="{06B88765-A535-4A6D-8E44-90E06F40EDD2}"/>
              </a:ext>
            </a:extLst>
          </p:cNvPr>
          <p:cNvCxnSpPr>
            <a:cxnSpLocks/>
            <a:stCxn id="4" idx="3"/>
            <a:endCxn id="39" idx="1"/>
          </p:cNvCxnSpPr>
          <p:nvPr/>
        </p:nvCxnSpPr>
        <p:spPr>
          <a:xfrm>
            <a:off x="2895601" y="2961237"/>
            <a:ext cx="457199" cy="501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8793D35-CF4C-44CB-A0D4-CB470C4AEE21}"/>
              </a:ext>
            </a:extLst>
          </p:cNvPr>
          <p:cNvCxnSpPr>
            <a:cxnSpLocks/>
            <a:stCxn id="4" idx="3"/>
            <a:endCxn id="38" idx="1"/>
          </p:cNvCxnSpPr>
          <p:nvPr/>
        </p:nvCxnSpPr>
        <p:spPr>
          <a:xfrm flipV="1">
            <a:off x="2895601" y="1693713"/>
            <a:ext cx="451449" cy="1267524"/>
          </a:xfrm>
          <a:prstGeom prst="line">
            <a:avLst/>
          </a:prstGeom>
        </p:spPr>
        <p:style>
          <a:lnRef idx="1">
            <a:schemeClr val="accent1"/>
          </a:lnRef>
          <a:fillRef idx="0">
            <a:schemeClr val="accent1"/>
          </a:fillRef>
          <a:effectRef idx="0">
            <a:schemeClr val="accent1"/>
          </a:effectRef>
          <a:fontRef idx="minor">
            <a:schemeClr val="tx1"/>
          </a:fontRef>
        </p:style>
      </p:cxnSp>
      <p:sp>
        <p:nvSpPr>
          <p:cNvPr id="51" name="Flowchart: Process 50">
            <a:extLst>
              <a:ext uri="{FF2B5EF4-FFF2-40B4-BE49-F238E27FC236}">
                <a16:creationId xmlns:a16="http://schemas.microsoft.com/office/drawing/2014/main" id="{80262534-86B5-4AF4-B385-6E9D020309B0}"/>
              </a:ext>
            </a:extLst>
          </p:cNvPr>
          <p:cNvSpPr/>
          <p:nvPr/>
        </p:nvSpPr>
        <p:spPr>
          <a:xfrm>
            <a:off x="3352800" y="2258800"/>
            <a:ext cx="990600" cy="588475"/>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Pipeline</a:t>
            </a:r>
          </a:p>
          <a:p>
            <a:pPr algn="ctr"/>
            <a:r>
              <a:rPr lang="en-US" dirty="0">
                <a:solidFill>
                  <a:schemeClr val="tx1"/>
                </a:solidFill>
              </a:rPr>
              <a:t>Features</a:t>
            </a:r>
          </a:p>
        </p:txBody>
      </p:sp>
      <p:cxnSp>
        <p:nvCxnSpPr>
          <p:cNvPr id="52" name="Straight Connector 51">
            <a:extLst>
              <a:ext uri="{FF2B5EF4-FFF2-40B4-BE49-F238E27FC236}">
                <a16:creationId xmlns:a16="http://schemas.microsoft.com/office/drawing/2014/main" id="{B8815D09-78D2-4F53-9B78-2B5C17ABEE92}"/>
              </a:ext>
            </a:extLst>
          </p:cNvPr>
          <p:cNvCxnSpPr>
            <a:cxnSpLocks/>
            <a:stCxn id="4" idx="3"/>
            <a:endCxn id="51" idx="1"/>
          </p:cNvCxnSpPr>
          <p:nvPr/>
        </p:nvCxnSpPr>
        <p:spPr>
          <a:xfrm flipV="1">
            <a:off x="2895601" y="2553038"/>
            <a:ext cx="457199" cy="408199"/>
          </a:xfrm>
          <a:prstGeom prst="line">
            <a:avLst/>
          </a:prstGeom>
        </p:spPr>
        <p:style>
          <a:lnRef idx="1">
            <a:schemeClr val="accent1"/>
          </a:lnRef>
          <a:fillRef idx="0">
            <a:schemeClr val="accent1"/>
          </a:fillRef>
          <a:effectRef idx="0">
            <a:schemeClr val="accent1"/>
          </a:effectRef>
          <a:fontRef idx="minor">
            <a:schemeClr val="tx1"/>
          </a:fontRef>
        </p:style>
      </p:cxnSp>
      <p:sp>
        <p:nvSpPr>
          <p:cNvPr id="61" name="Flowchart: Process 60">
            <a:extLst>
              <a:ext uri="{FF2B5EF4-FFF2-40B4-BE49-F238E27FC236}">
                <a16:creationId xmlns:a16="http://schemas.microsoft.com/office/drawing/2014/main" id="{11E3BB18-A448-49E8-98D1-B9C0C4F78CCE}"/>
              </a:ext>
            </a:extLst>
          </p:cNvPr>
          <p:cNvSpPr/>
          <p:nvPr/>
        </p:nvSpPr>
        <p:spPr>
          <a:xfrm>
            <a:off x="6011858" y="1541412"/>
            <a:ext cx="990600" cy="588475"/>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Field Joint</a:t>
            </a:r>
          </a:p>
        </p:txBody>
      </p:sp>
      <p:cxnSp>
        <p:nvCxnSpPr>
          <p:cNvPr id="64" name="Straight Connector 63">
            <a:extLst>
              <a:ext uri="{FF2B5EF4-FFF2-40B4-BE49-F238E27FC236}">
                <a16:creationId xmlns:a16="http://schemas.microsoft.com/office/drawing/2014/main" id="{EE4B6395-6E09-45DC-BF0B-3340C1D904B6}"/>
              </a:ext>
            </a:extLst>
          </p:cNvPr>
          <p:cNvCxnSpPr>
            <a:cxnSpLocks/>
            <a:stCxn id="51" idx="3"/>
            <a:endCxn id="75" idx="1"/>
          </p:cNvCxnSpPr>
          <p:nvPr/>
        </p:nvCxnSpPr>
        <p:spPr>
          <a:xfrm>
            <a:off x="4343400" y="2553038"/>
            <a:ext cx="1668458" cy="113961"/>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85B8995-1EC8-4145-A6DC-6F70EE3BF11F}"/>
              </a:ext>
            </a:extLst>
          </p:cNvPr>
          <p:cNvCxnSpPr>
            <a:cxnSpLocks/>
            <a:stCxn id="61" idx="3"/>
            <a:endCxn id="9" idx="1"/>
          </p:cNvCxnSpPr>
          <p:nvPr/>
        </p:nvCxnSpPr>
        <p:spPr>
          <a:xfrm flipV="1">
            <a:off x="7002458" y="990281"/>
            <a:ext cx="1765595" cy="845369"/>
          </a:xfrm>
          <a:prstGeom prst="line">
            <a:avLst/>
          </a:prstGeom>
        </p:spPr>
        <p:style>
          <a:lnRef idx="1">
            <a:schemeClr val="accent1"/>
          </a:lnRef>
          <a:fillRef idx="0">
            <a:schemeClr val="accent1"/>
          </a:fillRef>
          <a:effectRef idx="0">
            <a:schemeClr val="accent1"/>
          </a:effectRef>
          <a:fontRef idx="minor">
            <a:schemeClr val="tx1"/>
          </a:fontRef>
        </p:style>
      </p:cxnSp>
      <p:sp>
        <p:nvSpPr>
          <p:cNvPr id="71" name="Flowchart: Process 70">
            <a:extLst>
              <a:ext uri="{FF2B5EF4-FFF2-40B4-BE49-F238E27FC236}">
                <a16:creationId xmlns:a16="http://schemas.microsoft.com/office/drawing/2014/main" id="{7DC98E43-7AA5-4CE3-AFC7-E2AD47FA5955}"/>
              </a:ext>
            </a:extLst>
          </p:cNvPr>
          <p:cNvSpPr/>
          <p:nvPr/>
        </p:nvSpPr>
        <p:spPr>
          <a:xfrm>
            <a:off x="8762775" y="1461736"/>
            <a:ext cx="1490233" cy="463951"/>
          </a:xfrm>
          <a:prstGeom prst="flowChartProcess">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Field Joint - Damaged</a:t>
            </a:r>
          </a:p>
        </p:txBody>
      </p:sp>
      <p:cxnSp>
        <p:nvCxnSpPr>
          <p:cNvPr id="72" name="Straight Connector 71">
            <a:extLst>
              <a:ext uri="{FF2B5EF4-FFF2-40B4-BE49-F238E27FC236}">
                <a16:creationId xmlns:a16="http://schemas.microsoft.com/office/drawing/2014/main" id="{E4677F45-C6B8-482F-9E98-391098E51A83}"/>
              </a:ext>
            </a:extLst>
          </p:cNvPr>
          <p:cNvCxnSpPr>
            <a:cxnSpLocks/>
            <a:stCxn id="61" idx="3"/>
            <a:endCxn id="71" idx="1"/>
          </p:cNvCxnSpPr>
          <p:nvPr/>
        </p:nvCxnSpPr>
        <p:spPr>
          <a:xfrm flipV="1">
            <a:off x="7002458" y="1693712"/>
            <a:ext cx="1760317" cy="141938"/>
          </a:xfrm>
          <a:prstGeom prst="line">
            <a:avLst/>
          </a:prstGeom>
        </p:spPr>
        <p:style>
          <a:lnRef idx="1">
            <a:schemeClr val="accent1"/>
          </a:lnRef>
          <a:fillRef idx="0">
            <a:schemeClr val="accent1"/>
          </a:fillRef>
          <a:effectRef idx="0">
            <a:schemeClr val="accent1"/>
          </a:effectRef>
          <a:fontRef idx="minor">
            <a:schemeClr val="tx1"/>
          </a:fontRef>
        </p:style>
      </p:cxnSp>
      <p:sp>
        <p:nvSpPr>
          <p:cNvPr id="75" name="Flowchart: Process 74">
            <a:extLst>
              <a:ext uri="{FF2B5EF4-FFF2-40B4-BE49-F238E27FC236}">
                <a16:creationId xmlns:a16="http://schemas.microsoft.com/office/drawing/2014/main" id="{CD115B8F-5586-45C1-90D5-3C135AC3466D}"/>
              </a:ext>
            </a:extLst>
          </p:cNvPr>
          <p:cNvSpPr/>
          <p:nvPr/>
        </p:nvSpPr>
        <p:spPr>
          <a:xfrm>
            <a:off x="6011858" y="2372761"/>
            <a:ext cx="990600" cy="588475"/>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Anode</a:t>
            </a:r>
          </a:p>
        </p:txBody>
      </p:sp>
      <p:sp>
        <p:nvSpPr>
          <p:cNvPr id="90" name="Flowchart: Process 89">
            <a:extLst>
              <a:ext uri="{FF2B5EF4-FFF2-40B4-BE49-F238E27FC236}">
                <a16:creationId xmlns:a16="http://schemas.microsoft.com/office/drawing/2014/main" id="{34B0868D-788B-4854-BF4D-408135C52824}"/>
              </a:ext>
            </a:extLst>
          </p:cNvPr>
          <p:cNvSpPr/>
          <p:nvPr/>
        </p:nvSpPr>
        <p:spPr>
          <a:xfrm>
            <a:off x="8762773" y="2604876"/>
            <a:ext cx="1490233" cy="431053"/>
          </a:xfrm>
          <a:prstGeom prst="flowChartProcess">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50-75%</a:t>
            </a:r>
          </a:p>
        </p:txBody>
      </p:sp>
      <p:sp>
        <p:nvSpPr>
          <p:cNvPr id="91" name="Flowchart: Process 90">
            <a:extLst>
              <a:ext uri="{FF2B5EF4-FFF2-40B4-BE49-F238E27FC236}">
                <a16:creationId xmlns:a16="http://schemas.microsoft.com/office/drawing/2014/main" id="{97D8C070-D409-4D59-803A-42A9148BD8D0}"/>
              </a:ext>
            </a:extLst>
          </p:cNvPr>
          <p:cNvSpPr/>
          <p:nvPr/>
        </p:nvSpPr>
        <p:spPr>
          <a:xfrm>
            <a:off x="8762772" y="3111334"/>
            <a:ext cx="1490233" cy="431053"/>
          </a:xfrm>
          <a:prstGeom prst="flowChartProcess">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&lt;50%</a:t>
            </a:r>
          </a:p>
        </p:txBody>
      </p:sp>
      <p:cxnSp>
        <p:nvCxnSpPr>
          <p:cNvPr id="92" name="Straight Connector 91">
            <a:extLst>
              <a:ext uri="{FF2B5EF4-FFF2-40B4-BE49-F238E27FC236}">
                <a16:creationId xmlns:a16="http://schemas.microsoft.com/office/drawing/2014/main" id="{2A6E6181-0A9D-472F-94A3-FA25ED8A0376}"/>
              </a:ext>
            </a:extLst>
          </p:cNvPr>
          <p:cNvCxnSpPr>
            <a:cxnSpLocks/>
            <a:stCxn id="90" idx="1"/>
            <a:endCxn id="75" idx="3"/>
          </p:cNvCxnSpPr>
          <p:nvPr/>
        </p:nvCxnSpPr>
        <p:spPr>
          <a:xfrm flipH="1" flipV="1">
            <a:off x="7002458" y="2666999"/>
            <a:ext cx="1760315" cy="153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C1DC379-5113-4B9B-86F3-0F7D8F893877}"/>
              </a:ext>
            </a:extLst>
          </p:cNvPr>
          <p:cNvCxnSpPr>
            <a:cxnSpLocks/>
            <a:stCxn id="91" idx="1"/>
            <a:endCxn id="75" idx="3"/>
          </p:cNvCxnSpPr>
          <p:nvPr/>
        </p:nvCxnSpPr>
        <p:spPr>
          <a:xfrm flipH="1" flipV="1">
            <a:off x="7002458" y="2666999"/>
            <a:ext cx="1760314" cy="659862"/>
          </a:xfrm>
          <a:prstGeom prst="line">
            <a:avLst/>
          </a:prstGeom>
        </p:spPr>
        <p:style>
          <a:lnRef idx="1">
            <a:schemeClr val="accent1"/>
          </a:lnRef>
          <a:fillRef idx="0">
            <a:schemeClr val="accent1"/>
          </a:fillRef>
          <a:effectRef idx="0">
            <a:schemeClr val="accent1"/>
          </a:effectRef>
          <a:fontRef idx="minor">
            <a:schemeClr val="tx1"/>
          </a:fontRef>
        </p:style>
      </p:cxnSp>
      <p:sp>
        <p:nvSpPr>
          <p:cNvPr id="104" name="Flowchart: Process 103">
            <a:extLst>
              <a:ext uri="{FF2B5EF4-FFF2-40B4-BE49-F238E27FC236}">
                <a16:creationId xmlns:a16="http://schemas.microsoft.com/office/drawing/2014/main" id="{AE6DB2C3-EB63-41A5-8B9E-F5C2C66B2FF1}"/>
              </a:ext>
            </a:extLst>
          </p:cNvPr>
          <p:cNvSpPr/>
          <p:nvPr/>
        </p:nvSpPr>
        <p:spPr>
          <a:xfrm>
            <a:off x="3450879" y="5657927"/>
            <a:ext cx="914402" cy="359875"/>
          </a:xfrm>
          <a:prstGeom prst="flowChartProcess">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Fish</a:t>
            </a:r>
          </a:p>
        </p:txBody>
      </p:sp>
      <p:sp>
        <p:nvSpPr>
          <p:cNvPr id="105" name="Flowchart: Process 104">
            <a:extLst>
              <a:ext uri="{FF2B5EF4-FFF2-40B4-BE49-F238E27FC236}">
                <a16:creationId xmlns:a16="http://schemas.microsoft.com/office/drawing/2014/main" id="{41B19534-17D5-4C64-8775-E189BA0F735C}"/>
              </a:ext>
            </a:extLst>
          </p:cNvPr>
          <p:cNvSpPr/>
          <p:nvPr/>
        </p:nvSpPr>
        <p:spPr>
          <a:xfrm>
            <a:off x="3450879" y="4649749"/>
            <a:ext cx="914401" cy="359875"/>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Rocks</a:t>
            </a:r>
          </a:p>
        </p:txBody>
      </p:sp>
      <p:cxnSp>
        <p:nvCxnSpPr>
          <p:cNvPr id="108" name="Straight Connector 107">
            <a:extLst>
              <a:ext uri="{FF2B5EF4-FFF2-40B4-BE49-F238E27FC236}">
                <a16:creationId xmlns:a16="http://schemas.microsoft.com/office/drawing/2014/main" id="{1F70E7A1-13A3-47CE-BCAA-031E944CB325}"/>
              </a:ext>
            </a:extLst>
          </p:cNvPr>
          <p:cNvCxnSpPr>
            <a:cxnSpLocks/>
            <a:stCxn id="104" idx="1"/>
            <a:endCxn id="8" idx="3"/>
          </p:cNvCxnSpPr>
          <p:nvPr/>
        </p:nvCxnSpPr>
        <p:spPr>
          <a:xfrm flipH="1" flipV="1">
            <a:off x="2895601" y="4871895"/>
            <a:ext cx="555278" cy="965970"/>
          </a:xfrm>
          <a:prstGeom prst="line">
            <a:avLst/>
          </a:prstGeom>
        </p:spPr>
        <p:style>
          <a:lnRef idx="1">
            <a:schemeClr val="accent1"/>
          </a:lnRef>
          <a:fillRef idx="0">
            <a:schemeClr val="accent1"/>
          </a:fillRef>
          <a:effectRef idx="0">
            <a:schemeClr val="accent1"/>
          </a:effectRef>
          <a:fontRef idx="minor">
            <a:schemeClr val="tx1"/>
          </a:fontRef>
        </p:style>
      </p:cxnSp>
      <p:sp>
        <p:nvSpPr>
          <p:cNvPr id="36" name="Flowchart: Process 35">
            <a:extLst>
              <a:ext uri="{FF2B5EF4-FFF2-40B4-BE49-F238E27FC236}">
                <a16:creationId xmlns:a16="http://schemas.microsoft.com/office/drawing/2014/main" id="{6EB2B718-0957-4C08-90A2-E682A9FA1452}"/>
              </a:ext>
            </a:extLst>
          </p:cNvPr>
          <p:cNvSpPr/>
          <p:nvPr/>
        </p:nvSpPr>
        <p:spPr>
          <a:xfrm>
            <a:off x="6011858" y="4002444"/>
            <a:ext cx="990600" cy="588475"/>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Rock Type</a:t>
            </a:r>
          </a:p>
        </p:txBody>
      </p:sp>
      <p:sp>
        <p:nvSpPr>
          <p:cNvPr id="37" name="Flowchart: Process 36">
            <a:extLst>
              <a:ext uri="{FF2B5EF4-FFF2-40B4-BE49-F238E27FC236}">
                <a16:creationId xmlns:a16="http://schemas.microsoft.com/office/drawing/2014/main" id="{E5B2F9E1-835D-402F-87BC-612A28AB9CD6}"/>
              </a:ext>
            </a:extLst>
          </p:cNvPr>
          <p:cNvSpPr/>
          <p:nvPr/>
        </p:nvSpPr>
        <p:spPr>
          <a:xfrm>
            <a:off x="6011858" y="5036596"/>
            <a:ext cx="990600" cy="588475"/>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Rock Sizes</a:t>
            </a:r>
          </a:p>
        </p:txBody>
      </p:sp>
      <p:cxnSp>
        <p:nvCxnSpPr>
          <p:cNvPr id="41" name="Straight Connector 40">
            <a:extLst>
              <a:ext uri="{FF2B5EF4-FFF2-40B4-BE49-F238E27FC236}">
                <a16:creationId xmlns:a16="http://schemas.microsoft.com/office/drawing/2014/main" id="{D1A961F5-A91F-4F50-85AB-3937BB1A4411}"/>
              </a:ext>
            </a:extLst>
          </p:cNvPr>
          <p:cNvCxnSpPr>
            <a:cxnSpLocks/>
            <a:stCxn id="36" idx="1"/>
            <a:endCxn id="105" idx="3"/>
          </p:cNvCxnSpPr>
          <p:nvPr/>
        </p:nvCxnSpPr>
        <p:spPr>
          <a:xfrm flipH="1">
            <a:off x="4365280" y="4296682"/>
            <a:ext cx="1646578" cy="53300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11CF167-08A9-4F63-9472-D97FBC647525}"/>
              </a:ext>
            </a:extLst>
          </p:cNvPr>
          <p:cNvCxnSpPr>
            <a:cxnSpLocks/>
            <a:stCxn id="37" idx="1"/>
            <a:endCxn id="105" idx="3"/>
          </p:cNvCxnSpPr>
          <p:nvPr/>
        </p:nvCxnSpPr>
        <p:spPr>
          <a:xfrm flipH="1" flipV="1">
            <a:off x="4365280" y="4829687"/>
            <a:ext cx="1646578" cy="501147"/>
          </a:xfrm>
          <a:prstGeom prst="line">
            <a:avLst/>
          </a:prstGeom>
        </p:spPr>
        <p:style>
          <a:lnRef idx="1">
            <a:schemeClr val="accent1"/>
          </a:lnRef>
          <a:fillRef idx="0">
            <a:schemeClr val="accent1"/>
          </a:fillRef>
          <a:effectRef idx="0">
            <a:schemeClr val="accent1"/>
          </a:effectRef>
          <a:fontRef idx="minor">
            <a:schemeClr val="tx1"/>
          </a:fontRef>
        </p:style>
      </p:cxnSp>
      <p:sp>
        <p:nvSpPr>
          <p:cNvPr id="44" name="Flowchart: Process 43">
            <a:extLst>
              <a:ext uri="{FF2B5EF4-FFF2-40B4-BE49-F238E27FC236}">
                <a16:creationId xmlns:a16="http://schemas.microsoft.com/office/drawing/2014/main" id="{7A0E39A3-3F30-4DAC-BA7A-C5B7E0AA805F}"/>
              </a:ext>
            </a:extLst>
          </p:cNvPr>
          <p:cNvSpPr/>
          <p:nvPr/>
        </p:nvSpPr>
        <p:spPr>
          <a:xfrm>
            <a:off x="8762771" y="4208750"/>
            <a:ext cx="1490233" cy="431053"/>
          </a:xfrm>
          <a:prstGeom prst="flowChartProcess">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Rock - Jagged</a:t>
            </a:r>
          </a:p>
        </p:txBody>
      </p:sp>
      <p:sp>
        <p:nvSpPr>
          <p:cNvPr id="45" name="Flowchart: Process 44">
            <a:extLst>
              <a:ext uri="{FF2B5EF4-FFF2-40B4-BE49-F238E27FC236}">
                <a16:creationId xmlns:a16="http://schemas.microsoft.com/office/drawing/2014/main" id="{04A6DEC6-1113-4492-82F0-A21DC87D8836}"/>
              </a:ext>
            </a:extLst>
          </p:cNvPr>
          <p:cNvSpPr/>
          <p:nvPr/>
        </p:nvSpPr>
        <p:spPr>
          <a:xfrm>
            <a:off x="8762771" y="3698985"/>
            <a:ext cx="1490233" cy="431053"/>
          </a:xfrm>
          <a:prstGeom prst="flowChartProcess">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Rock - Round</a:t>
            </a:r>
          </a:p>
        </p:txBody>
      </p:sp>
      <p:cxnSp>
        <p:nvCxnSpPr>
          <p:cNvPr id="46" name="Straight Connector 45">
            <a:extLst>
              <a:ext uri="{FF2B5EF4-FFF2-40B4-BE49-F238E27FC236}">
                <a16:creationId xmlns:a16="http://schemas.microsoft.com/office/drawing/2014/main" id="{330C09DD-D627-4AF4-BB05-9B6A5FC52B4E}"/>
              </a:ext>
            </a:extLst>
          </p:cNvPr>
          <p:cNvCxnSpPr>
            <a:cxnSpLocks/>
            <a:stCxn id="45" idx="1"/>
            <a:endCxn id="36" idx="3"/>
          </p:cNvCxnSpPr>
          <p:nvPr/>
        </p:nvCxnSpPr>
        <p:spPr>
          <a:xfrm flipH="1">
            <a:off x="7002458" y="3914512"/>
            <a:ext cx="1760313" cy="3821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F75CA04-727F-4738-87F8-1D8712FFA56F}"/>
              </a:ext>
            </a:extLst>
          </p:cNvPr>
          <p:cNvCxnSpPr>
            <a:cxnSpLocks/>
            <a:stCxn id="44" idx="1"/>
            <a:endCxn id="36" idx="3"/>
          </p:cNvCxnSpPr>
          <p:nvPr/>
        </p:nvCxnSpPr>
        <p:spPr>
          <a:xfrm flipH="1" flipV="1">
            <a:off x="7002458" y="4296682"/>
            <a:ext cx="1760313" cy="127595"/>
          </a:xfrm>
          <a:prstGeom prst="line">
            <a:avLst/>
          </a:prstGeom>
        </p:spPr>
        <p:style>
          <a:lnRef idx="1">
            <a:schemeClr val="accent1"/>
          </a:lnRef>
          <a:fillRef idx="0">
            <a:schemeClr val="accent1"/>
          </a:fillRef>
          <a:effectRef idx="0">
            <a:schemeClr val="accent1"/>
          </a:effectRef>
          <a:fontRef idx="minor">
            <a:schemeClr val="tx1"/>
          </a:fontRef>
        </p:style>
      </p:cxnSp>
      <p:sp>
        <p:nvSpPr>
          <p:cNvPr id="55" name="Flowchart: Process 54">
            <a:extLst>
              <a:ext uri="{FF2B5EF4-FFF2-40B4-BE49-F238E27FC236}">
                <a16:creationId xmlns:a16="http://schemas.microsoft.com/office/drawing/2014/main" id="{C2D5AE6B-4CA6-4866-B64B-3F36746AE1A5}"/>
              </a:ext>
            </a:extLst>
          </p:cNvPr>
          <p:cNvSpPr/>
          <p:nvPr/>
        </p:nvSpPr>
        <p:spPr>
          <a:xfrm>
            <a:off x="8762770" y="4827066"/>
            <a:ext cx="1490233" cy="431053"/>
          </a:xfrm>
          <a:prstGeom prst="flowChartProcess">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Rock &lt; 20cm</a:t>
            </a:r>
          </a:p>
        </p:txBody>
      </p:sp>
      <p:sp>
        <p:nvSpPr>
          <p:cNvPr id="56" name="Flowchart: Process 55">
            <a:extLst>
              <a:ext uri="{FF2B5EF4-FFF2-40B4-BE49-F238E27FC236}">
                <a16:creationId xmlns:a16="http://schemas.microsoft.com/office/drawing/2014/main" id="{2D7EC9E0-027D-4A27-8CFA-3F248A200E68}"/>
              </a:ext>
            </a:extLst>
          </p:cNvPr>
          <p:cNvSpPr/>
          <p:nvPr/>
        </p:nvSpPr>
        <p:spPr>
          <a:xfrm>
            <a:off x="8762771" y="5500983"/>
            <a:ext cx="1490233" cy="431053"/>
          </a:xfrm>
          <a:prstGeom prst="flowChartProcess">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Rock &gt; 20cm</a:t>
            </a:r>
          </a:p>
        </p:txBody>
      </p:sp>
      <p:cxnSp>
        <p:nvCxnSpPr>
          <p:cNvPr id="57" name="Straight Connector 56">
            <a:extLst>
              <a:ext uri="{FF2B5EF4-FFF2-40B4-BE49-F238E27FC236}">
                <a16:creationId xmlns:a16="http://schemas.microsoft.com/office/drawing/2014/main" id="{CA47F686-21A8-4DD8-91C9-02FA41F2F0AB}"/>
              </a:ext>
            </a:extLst>
          </p:cNvPr>
          <p:cNvCxnSpPr>
            <a:cxnSpLocks/>
            <a:stCxn id="55" idx="1"/>
            <a:endCxn id="37" idx="3"/>
          </p:cNvCxnSpPr>
          <p:nvPr/>
        </p:nvCxnSpPr>
        <p:spPr>
          <a:xfrm flipH="1">
            <a:off x="7002458" y="5042593"/>
            <a:ext cx="1760312" cy="288241"/>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AD187E3-619A-4678-B90E-86D63351AC0F}"/>
              </a:ext>
            </a:extLst>
          </p:cNvPr>
          <p:cNvCxnSpPr>
            <a:cxnSpLocks/>
            <a:stCxn id="56" idx="1"/>
            <a:endCxn id="37" idx="3"/>
          </p:cNvCxnSpPr>
          <p:nvPr/>
        </p:nvCxnSpPr>
        <p:spPr>
          <a:xfrm flipH="1" flipV="1">
            <a:off x="7002458" y="5330834"/>
            <a:ext cx="1760313" cy="38567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326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4ACA8A-7339-45E1-8933-4AEB02125EF2}"/>
              </a:ext>
            </a:extLst>
          </p:cNvPr>
          <p:cNvPicPr>
            <a:picLocks noChangeAspect="1"/>
          </p:cNvPicPr>
          <p:nvPr/>
        </p:nvPicPr>
        <p:blipFill>
          <a:blip r:embed="rId3"/>
          <a:stretch>
            <a:fillRect/>
          </a:stretch>
        </p:blipFill>
        <p:spPr>
          <a:xfrm>
            <a:off x="-11759" y="227897"/>
            <a:ext cx="12203759" cy="6402206"/>
          </a:xfrm>
          <a:prstGeom prst="rect">
            <a:avLst/>
          </a:prstGeom>
        </p:spPr>
      </p:pic>
      <p:sp>
        <p:nvSpPr>
          <p:cNvPr id="3" name="object 3"/>
          <p:cNvSpPr txBox="1">
            <a:spLocks noGrp="1"/>
          </p:cNvSpPr>
          <p:nvPr>
            <p:ph type="title"/>
          </p:nvPr>
        </p:nvSpPr>
        <p:spPr>
          <a:xfrm>
            <a:off x="1341109" y="441459"/>
            <a:ext cx="9394673" cy="520655"/>
          </a:xfrm>
          <a:prstGeom prst="rect">
            <a:avLst/>
          </a:prstGeom>
        </p:spPr>
        <p:txBody>
          <a:bodyPr vert="horz" wrap="square" lIns="0" tIns="12700" rIns="0" bIns="0" rtlCol="0">
            <a:spAutoFit/>
          </a:bodyPr>
          <a:lstStyle/>
          <a:p>
            <a:pPr marL="12700">
              <a:lnSpc>
                <a:spcPct val="100000"/>
              </a:lnSpc>
              <a:spcBef>
                <a:spcPts val="100"/>
              </a:spcBef>
              <a:tabLst>
                <a:tab pos="682625" algn="l"/>
                <a:tab pos="1878964" algn="l"/>
              </a:tabLst>
            </a:pPr>
            <a:r>
              <a:rPr lang="en-US" spc="145" dirty="0">
                <a:solidFill>
                  <a:schemeClr val="bg1"/>
                </a:solidFill>
              </a:rPr>
              <a:t>EIVA using Deep Learning for Image Recognition</a:t>
            </a:r>
            <a:endParaRPr spc="-455" dirty="0">
              <a:solidFill>
                <a:schemeClr val="bg1"/>
              </a:solidFill>
            </a:endParaRPr>
          </a:p>
        </p:txBody>
      </p:sp>
      <p:sp>
        <p:nvSpPr>
          <p:cNvPr id="4" name="object 4"/>
          <p:cNvSpPr txBox="1"/>
          <p:nvPr/>
        </p:nvSpPr>
        <p:spPr>
          <a:xfrm>
            <a:off x="5462819" y="286633"/>
            <a:ext cx="1318981" cy="197490"/>
          </a:xfrm>
          <a:prstGeom prst="rect">
            <a:avLst/>
          </a:prstGeom>
        </p:spPr>
        <p:txBody>
          <a:bodyPr vert="horz" wrap="square" lIns="0" tIns="12700" rIns="0" bIns="0" rtlCol="0">
            <a:spAutoFit/>
          </a:bodyPr>
          <a:lstStyle/>
          <a:p>
            <a:pPr marL="12700">
              <a:lnSpc>
                <a:spcPct val="100000"/>
              </a:lnSpc>
              <a:spcBef>
                <a:spcPts val="100"/>
              </a:spcBef>
              <a:tabLst>
                <a:tab pos="594995" algn="l"/>
              </a:tabLst>
            </a:pPr>
            <a:r>
              <a:rPr sz="1200" dirty="0">
                <a:solidFill>
                  <a:schemeClr val="bg1"/>
                </a:solidFill>
                <a:latin typeface="Calibri"/>
                <a:cs typeface="Calibri"/>
              </a:rPr>
              <a:t>U </a:t>
            </a:r>
            <a:r>
              <a:rPr sz="1200" spc="60" dirty="0">
                <a:solidFill>
                  <a:schemeClr val="bg1"/>
                </a:solidFill>
                <a:latin typeface="Calibri"/>
                <a:cs typeface="Calibri"/>
              </a:rPr>
              <a:t> </a:t>
            </a:r>
            <a:r>
              <a:rPr sz="1200" dirty="0">
                <a:solidFill>
                  <a:schemeClr val="bg1"/>
                </a:solidFill>
                <a:latin typeface="Calibri"/>
                <a:cs typeface="Calibri"/>
              </a:rPr>
              <a:t>S </a:t>
            </a:r>
            <a:r>
              <a:rPr sz="1200" spc="55" dirty="0">
                <a:solidFill>
                  <a:schemeClr val="bg1"/>
                </a:solidFill>
                <a:latin typeface="Calibri"/>
                <a:cs typeface="Calibri"/>
              </a:rPr>
              <a:t> </a:t>
            </a:r>
            <a:r>
              <a:rPr sz="1200" dirty="0">
                <a:solidFill>
                  <a:schemeClr val="bg1"/>
                </a:solidFill>
                <a:latin typeface="Calibri"/>
                <a:cs typeface="Calibri"/>
              </a:rPr>
              <a:t>E	C A S</a:t>
            </a:r>
            <a:r>
              <a:rPr sz="1200" spc="70" dirty="0">
                <a:solidFill>
                  <a:schemeClr val="bg1"/>
                </a:solidFill>
                <a:latin typeface="Calibri"/>
                <a:cs typeface="Calibri"/>
              </a:rPr>
              <a:t> </a:t>
            </a:r>
            <a:r>
              <a:rPr sz="1200" dirty="0">
                <a:solidFill>
                  <a:schemeClr val="bg1"/>
                </a:solidFill>
                <a:latin typeface="Calibri"/>
                <a:cs typeface="Calibri"/>
              </a:rPr>
              <a:t>E</a:t>
            </a:r>
            <a:r>
              <a:rPr lang="en-US" sz="1200" dirty="0">
                <a:solidFill>
                  <a:schemeClr val="bg1"/>
                </a:solidFill>
                <a:latin typeface="Calibri"/>
                <a:cs typeface="Calibri"/>
              </a:rPr>
              <a:t>  #3</a:t>
            </a:r>
            <a:endParaRPr sz="1200" dirty="0">
              <a:solidFill>
                <a:schemeClr val="bg1"/>
              </a:solidFill>
              <a:latin typeface="Calibri"/>
              <a:cs typeface="Calibri"/>
            </a:endParaRPr>
          </a:p>
        </p:txBody>
      </p:sp>
    </p:spTree>
    <p:extLst>
      <p:ext uri="{BB962C8B-B14F-4D97-AF65-F5344CB8AC3E}">
        <p14:creationId xmlns:p14="http://schemas.microsoft.com/office/powerpoint/2010/main" val="1741301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2</a:t>
            </a:r>
            <a:endParaRPr sz="900">
              <a:latin typeface="Calibri"/>
              <a:cs typeface="Calibri"/>
            </a:endParaRPr>
          </a:p>
        </p:txBody>
      </p:sp>
      <p:sp>
        <p:nvSpPr>
          <p:cNvPr id="3" name="object 3"/>
          <p:cNvSpPr txBox="1">
            <a:spLocks noGrp="1"/>
          </p:cNvSpPr>
          <p:nvPr>
            <p:ph type="title"/>
          </p:nvPr>
        </p:nvSpPr>
        <p:spPr>
          <a:xfrm>
            <a:off x="2804541" y="528320"/>
            <a:ext cx="6565265" cy="1078244"/>
          </a:xfrm>
          <a:prstGeom prst="rect">
            <a:avLst/>
          </a:prstGeom>
        </p:spPr>
        <p:txBody>
          <a:bodyPr vert="horz" wrap="square" lIns="0" tIns="12700" rIns="0" bIns="0" rtlCol="0">
            <a:spAutoFit/>
          </a:bodyPr>
          <a:lstStyle/>
          <a:p>
            <a:pPr marR="11430" algn="ctr">
              <a:lnSpc>
                <a:spcPct val="100000"/>
              </a:lnSpc>
              <a:spcBef>
                <a:spcPts val="100"/>
              </a:spcBef>
              <a:tabLst>
                <a:tab pos="1215390" algn="l"/>
              </a:tabLst>
            </a:pPr>
            <a:r>
              <a:rPr lang="en-US" spc="200" dirty="0"/>
              <a:t>Knowing the difference:</a:t>
            </a:r>
            <a:endParaRPr spc="250" dirty="0"/>
          </a:p>
          <a:p>
            <a:pPr marL="12700" marR="5080" algn="ctr">
              <a:lnSpc>
                <a:spcPct val="151700"/>
              </a:lnSpc>
              <a:spcBef>
                <a:spcPts val="155"/>
              </a:spcBef>
            </a:pPr>
            <a:r>
              <a:rPr lang="en-US" sz="1200" spc="65" dirty="0">
                <a:solidFill>
                  <a:srgbClr val="7F7F7F"/>
                </a:solidFill>
              </a:rPr>
              <a:t>Machine Learning, and Deep Learning are both thrown around a lot in conversation, but how can you tell the actual difference between the two?</a:t>
            </a:r>
            <a:endParaRPr sz="1200" dirty="0"/>
          </a:p>
        </p:txBody>
      </p:sp>
      <p:sp>
        <p:nvSpPr>
          <p:cNvPr id="5" name="object 5"/>
          <p:cNvSpPr txBox="1"/>
          <p:nvPr/>
        </p:nvSpPr>
        <p:spPr>
          <a:xfrm>
            <a:off x="1271484" y="4432411"/>
            <a:ext cx="4800600" cy="2324995"/>
          </a:xfrm>
          <a:prstGeom prst="rect">
            <a:avLst/>
          </a:prstGeom>
        </p:spPr>
        <p:txBody>
          <a:bodyPr vert="horz" wrap="square" lIns="0" tIns="26670" rIns="0" bIns="0" rtlCol="0">
            <a:spAutoFit/>
          </a:bodyPr>
          <a:lstStyle/>
          <a:p>
            <a:pPr marL="818515" marR="726440" indent="-121285" algn="ctr">
              <a:lnSpc>
                <a:spcPts val="2110"/>
              </a:lnSpc>
              <a:spcBef>
                <a:spcPts val="210"/>
              </a:spcBef>
            </a:pPr>
            <a:r>
              <a:rPr lang="en-US" sz="1800" b="1" spc="145" dirty="0">
                <a:latin typeface="Calibri"/>
                <a:cs typeface="Calibri"/>
              </a:rPr>
              <a:t>MACHINE LEARNING</a:t>
            </a:r>
            <a:endParaRPr sz="1800" dirty="0">
              <a:latin typeface="Calibri"/>
              <a:cs typeface="Calibri"/>
            </a:endParaRPr>
          </a:p>
          <a:p>
            <a:pPr marL="12700" algn="ctr">
              <a:lnSpc>
                <a:spcPct val="100000"/>
              </a:lnSpc>
              <a:spcBef>
                <a:spcPts val="1315"/>
              </a:spcBef>
            </a:pPr>
            <a:r>
              <a:rPr lang="en-US" sz="1600" b="1" spc="-5" dirty="0">
                <a:solidFill>
                  <a:srgbClr val="7F7F7F"/>
                </a:solidFill>
                <a:latin typeface="Calibri"/>
                <a:cs typeface="Calibri"/>
              </a:rPr>
              <a:t>Example: Can find an object in an image:</a:t>
            </a:r>
            <a:endParaRPr lang="en-US" sz="1600" dirty="0">
              <a:latin typeface="Calibri"/>
              <a:cs typeface="Calibri"/>
            </a:endParaRPr>
          </a:p>
          <a:p>
            <a:pPr marL="1098550" indent="-172085">
              <a:lnSpc>
                <a:spcPct val="100000"/>
              </a:lnSpc>
              <a:spcBef>
                <a:spcPts val="985"/>
              </a:spcBef>
              <a:buFont typeface="Arial"/>
              <a:buChar char="•"/>
              <a:tabLst>
                <a:tab pos="1099185" algn="l"/>
              </a:tabLst>
            </a:pPr>
            <a:r>
              <a:rPr lang="en-US" sz="1600" spc="-5" dirty="0">
                <a:solidFill>
                  <a:srgbClr val="7F7F7F"/>
                </a:solidFill>
                <a:latin typeface="Calibri"/>
                <a:cs typeface="Calibri"/>
              </a:rPr>
              <a:t>Can be trained to recognize objects </a:t>
            </a:r>
          </a:p>
          <a:p>
            <a:pPr marL="1098550" indent="-172085">
              <a:spcBef>
                <a:spcPts val="985"/>
              </a:spcBef>
              <a:buFont typeface="Arial"/>
              <a:buChar char="•"/>
              <a:tabLst>
                <a:tab pos="1099185" algn="l"/>
              </a:tabLst>
            </a:pPr>
            <a:r>
              <a:rPr lang="en-US" sz="1600" spc="-5" dirty="0">
                <a:solidFill>
                  <a:srgbClr val="7F7F7F"/>
                </a:solidFill>
                <a:cs typeface="Calibri"/>
              </a:rPr>
              <a:t>Cannot find something it hasn’t been trained to find yet, it can sort objects.</a:t>
            </a:r>
            <a:endParaRPr lang="en-US" sz="1600" spc="-5" dirty="0">
              <a:solidFill>
                <a:srgbClr val="7F7F7F"/>
              </a:solidFill>
              <a:latin typeface="Calibri"/>
              <a:cs typeface="Calibri"/>
            </a:endParaRPr>
          </a:p>
          <a:p>
            <a:pPr marL="1098550" indent="-172085">
              <a:lnSpc>
                <a:spcPct val="100000"/>
              </a:lnSpc>
              <a:spcBef>
                <a:spcPts val="985"/>
              </a:spcBef>
              <a:buFont typeface="Arial"/>
              <a:buChar char="•"/>
              <a:tabLst>
                <a:tab pos="1099185" algn="l"/>
              </a:tabLst>
            </a:pPr>
            <a:r>
              <a:rPr lang="en-US" sz="1600" spc="-5" dirty="0">
                <a:solidFill>
                  <a:srgbClr val="7F7F7F"/>
                </a:solidFill>
                <a:latin typeface="Calibri"/>
                <a:cs typeface="Calibri"/>
              </a:rPr>
              <a:t>Give “more logical” results for object detected and why it chose the object</a:t>
            </a:r>
            <a:endParaRPr sz="1600" dirty="0">
              <a:latin typeface="Calibri"/>
              <a:cs typeface="Calibri"/>
            </a:endParaRPr>
          </a:p>
        </p:txBody>
      </p:sp>
      <p:sp>
        <p:nvSpPr>
          <p:cNvPr id="6" name="object 6"/>
          <p:cNvSpPr txBox="1"/>
          <p:nvPr/>
        </p:nvSpPr>
        <p:spPr>
          <a:xfrm>
            <a:off x="6762077" y="4429778"/>
            <a:ext cx="4038600" cy="2053126"/>
          </a:xfrm>
          <a:prstGeom prst="rect">
            <a:avLst/>
          </a:prstGeom>
        </p:spPr>
        <p:txBody>
          <a:bodyPr vert="horz" wrap="square" lIns="0" tIns="26670" rIns="0" bIns="0" rtlCol="0">
            <a:spAutoFit/>
          </a:bodyPr>
          <a:lstStyle/>
          <a:p>
            <a:pPr marL="12700" marR="5080" indent="94615" algn="ctr">
              <a:lnSpc>
                <a:spcPts val="2110"/>
              </a:lnSpc>
              <a:spcBef>
                <a:spcPts val="210"/>
              </a:spcBef>
              <a:tabLst>
                <a:tab pos="301625" algn="l"/>
                <a:tab pos="842644" algn="l"/>
              </a:tabLst>
            </a:pPr>
            <a:r>
              <a:rPr lang="en-US" sz="1800" b="1" dirty="0">
                <a:latin typeface="Calibri"/>
                <a:cs typeface="Calibri"/>
              </a:rPr>
              <a:t>DEEP LEARNING</a:t>
            </a:r>
            <a:endParaRPr sz="1800" dirty="0">
              <a:latin typeface="Calibri"/>
              <a:cs typeface="Calibri"/>
            </a:endParaRPr>
          </a:p>
          <a:p>
            <a:pPr marL="443865" algn="ctr">
              <a:lnSpc>
                <a:spcPct val="100000"/>
              </a:lnSpc>
              <a:spcBef>
                <a:spcPts val="1175"/>
              </a:spcBef>
            </a:pPr>
            <a:r>
              <a:rPr lang="en-US" sz="1600" b="1" spc="-10" dirty="0">
                <a:solidFill>
                  <a:srgbClr val="7F7F7F"/>
                </a:solidFill>
                <a:latin typeface="Calibri"/>
                <a:cs typeface="Calibri"/>
              </a:rPr>
              <a:t>Example: Can find all objects in an image</a:t>
            </a:r>
            <a:endParaRPr sz="1600" dirty="0">
              <a:latin typeface="Calibri"/>
              <a:cs typeface="Calibri"/>
            </a:endParaRPr>
          </a:p>
          <a:p>
            <a:pPr marL="615315" indent="-172085">
              <a:lnSpc>
                <a:spcPct val="100000"/>
              </a:lnSpc>
              <a:spcBef>
                <a:spcPts val="885"/>
              </a:spcBef>
              <a:buFont typeface="Arial"/>
              <a:buChar char="•"/>
              <a:tabLst>
                <a:tab pos="615950" algn="l"/>
              </a:tabLst>
            </a:pPr>
            <a:r>
              <a:rPr lang="en-US" sz="1600" spc="-10" dirty="0">
                <a:solidFill>
                  <a:srgbClr val="7F7F7F"/>
                </a:solidFill>
                <a:latin typeface="Calibri"/>
                <a:cs typeface="Calibri"/>
              </a:rPr>
              <a:t>Finds multiple objects with segmentation</a:t>
            </a:r>
            <a:endParaRPr sz="1600" dirty="0">
              <a:latin typeface="Calibri"/>
              <a:cs typeface="Calibri"/>
            </a:endParaRPr>
          </a:p>
          <a:p>
            <a:pPr marL="615315" indent="-172085">
              <a:lnSpc>
                <a:spcPct val="100000"/>
              </a:lnSpc>
              <a:spcBef>
                <a:spcPts val="960"/>
              </a:spcBef>
              <a:buFont typeface="Arial"/>
              <a:buChar char="•"/>
              <a:tabLst>
                <a:tab pos="615950" algn="l"/>
              </a:tabLst>
            </a:pPr>
            <a:r>
              <a:rPr lang="en-US" sz="1600" spc="-10" dirty="0">
                <a:solidFill>
                  <a:srgbClr val="7F7F7F"/>
                </a:solidFill>
                <a:latin typeface="Calibri"/>
                <a:cs typeface="Calibri"/>
              </a:rPr>
              <a:t>Identifies AND labels found objects</a:t>
            </a:r>
            <a:endParaRPr sz="1600" dirty="0">
              <a:latin typeface="Calibri"/>
              <a:cs typeface="Calibri"/>
            </a:endParaRPr>
          </a:p>
          <a:p>
            <a:pPr marL="615315" indent="-172085">
              <a:lnSpc>
                <a:spcPct val="100000"/>
              </a:lnSpc>
              <a:spcBef>
                <a:spcPts val="985"/>
              </a:spcBef>
              <a:buFont typeface="Arial"/>
              <a:buChar char="•"/>
              <a:tabLst>
                <a:tab pos="615950" algn="l"/>
              </a:tabLst>
            </a:pPr>
            <a:r>
              <a:rPr lang="en-US" sz="1600" spc="-10" dirty="0">
                <a:solidFill>
                  <a:srgbClr val="7F7F7F"/>
                </a:solidFill>
                <a:latin typeface="Calibri"/>
                <a:cs typeface="Calibri"/>
              </a:rPr>
              <a:t>Provides percentages but cannot point to exactly why it made that choice</a:t>
            </a:r>
            <a:endParaRPr sz="1600" dirty="0">
              <a:latin typeface="Calibri"/>
              <a:cs typeface="Calibri"/>
            </a:endParaRPr>
          </a:p>
        </p:txBody>
      </p:sp>
      <p:sp>
        <p:nvSpPr>
          <p:cNvPr id="10" name="object 10"/>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pic>
        <p:nvPicPr>
          <p:cNvPr id="11" name="Picture 2">
            <a:extLst>
              <a:ext uri="{FF2B5EF4-FFF2-40B4-BE49-F238E27FC236}">
                <a16:creationId xmlns:a16="http://schemas.microsoft.com/office/drawing/2014/main" id="{588F0E67-2360-48C9-A223-48D8DE161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752600"/>
            <a:ext cx="3358068" cy="26628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55A9816-B1EE-4263-ABAE-B0E70D82ACE4}"/>
              </a:ext>
            </a:extLst>
          </p:cNvPr>
          <p:cNvPicPr>
            <a:picLocks noChangeAspect="1"/>
          </p:cNvPicPr>
          <p:nvPr/>
        </p:nvPicPr>
        <p:blipFill>
          <a:blip r:embed="rId4"/>
          <a:stretch>
            <a:fillRect/>
          </a:stretch>
        </p:blipFill>
        <p:spPr>
          <a:xfrm>
            <a:off x="6768235" y="1752600"/>
            <a:ext cx="4189174" cy="257431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4</a:t>
            </a:r>
            <a:endParaRPr sz="900">
              <a:latin typeface="Calibri"/>
              <a:cs typeface="Calibri"/>
            </a:endParaRPr>
          </a:p>
        </p:txBody>
      </p:sp>
      <p:sp>
        <p:nvSpPr>
          <p:cNvPr id="3" name="object 3"/>
          <p:cNvSpPr txBox="1">
            <a:spLocks noGrp="1"/>
          </p:cNvSpPr>
          <p:nvPr>
            <p:ph type="title"/>
          </p:nvPr>
        </p:nvSpPr>
        <p:spPr>
          <a:xfrm>
            <a:off x="2034200" y="485711"/>
            <a:ext cx="8123596" cy="770083"/>
          </a:xfrm>
          <a:prstGeom prst="rect">
            <a:avLst/>
          </a:prstGeom>
        </p:spPr>
        <p:txBody>
          <a:bodyPr vert="horz" wrap="square" lIns="0" tIns="259715" rIns="0" bIns="0" rtlCol="0">
            <a:spAutoFit/>
          </a:bodyPr>
          <a:lstStyle/>
          <a:p>
            <a:pPr algn="ctr">
              <a:lnSpc>
                <a:spcPct val="100000"/>
              </a:lnSpc>
              <a:spcBef>
                <a:spcPts val="2045"/>
              </a:spcBef>
              <a:tabLst>
                <a:tab pos="1762125" algn="l"/>
                <a:tab pos="2442210" algn="l"/>
              </a:tabLst>
            </a:pPr>
            <a:r>
              <a:rPr lang="en-US" spc="295" dirty="0"/>
              <a:t>Deep Learning Engineering Creations</a:t>
            </a:r>
            <a:endParaRPr dirty="0"/>
          </a:p>
        </p:txBody>
      </p:sp>
      <p:sp>
        <p:nvSpPr>
          <p:cNvPr id="10" name="object 10"/>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pic>
        <p:nvPicPr>
          <p:cNvPr id="20482" name="Picture 2">
            <a:extLst>
              <a:ext uri="{FF2B5EF4-FFF2-40B4-BE49-F238E27FC236}">
                <a16:creationId xmlns:a16="http://schemas.microsoft.com/office/drawing/2014/main" id="{D59D0FB1-E9F0-4E66-A1A8-C88B19480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8099" y="1600200"/>
            <a:ext cx="4495800" cy="2998663"/>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3">
            <a:extLst>
              <a:ext uri="{FF2B5EF4-FFF2-40B4-BE49-F238E27FC236}">
                <a16:creationId xmlns:a16="http://schemas.microsoft.com/office/drawing/2014/main" id="{1B341579-5B44-4938-A83A-2FB076936976}"/>
              </a:ext>
            </a:extLst>
          </p:cNvPr>
          <p:cNvSpPr txBox="1">
            <a:spLocks/>
          </p:cNvSpPr>
          <p:nvPr/>
        </p:nvSpPr>
        <p:spPr>
          <a:xfrm>
            <a:off x="3012065" y="4671327"/>
            <a:ext cx="6167867" cy="1739579"/>
          </a:xfrm>
          <a:prstGeom prst="rect">
            <a:avLst/>
          </a:prstGeom>
        </p:spPr>
        <p:txBody>
          <a:bodyPr vert="horz" wrap="square" lIns="0" tIns="259715" rIns="0" bIns="0" rtlCol="0">
            <a:spAutoFit/>
          </a:bodyPr>
          <a:lstStyle>
            <a:lvl1pPr>
              <a:defRPr sz="3300" b="0" i="0">
                <a:solidFill>
                  <a:schemeClr val="tx1"/>
                </a:solidFill>
                <a:latin typeface="Calibri"/>
                <a:ea typeface="+mj-ea"/>
                <a:cs typeface="Calibri"/>
              </a:defRPr>
            </a:lvl1pPr>
          </a:lstStyle>
          <a:p>
            <a:pPr algn="ctr">
              <a:spcBef>
                <a:spcPts val="2045"/>
              </a:spcBef>
              <a:tabLst>
                <a:tab pos="1762125" algn="l"/>
                <a:tab pos="2442210" algn="l"/>
              </a:tabLst>
            </a:pPr>
            <a:r>
              <a:rPr lang="en-US" sz="1600" i="1" dirty="0">
                <a:latin typeface="+mn-lt"/>
              </a:rPr>
              <a:t>“In the case of this particular piece, the height is approximately half that of one designed for traditional production methods, while the direct weight reduction per node is 75%. On a construction project that means we could be looking at an overall weight reduction of the total structure of more than 40%. But the really exciting part is that this technique can potentially be applied to any industry that uses complex, high quality, metal products.”</a:t>
            </a:r>
            <a:endParaRPr lang="en-US" sz="1600" kern="0" dirty="0">
              <a:latin typeface="+mn-lt"/>
            </a:endParaRPr>
          </a:p>
        </p:txBody>
      </p:sp>
    </p:spTree>
    <p:extLst>
      <p:ext uri="{BB962C8B-B14F-4D97-AF65-F5344CB8AC3E}">
        <p14:creationId xmlns:p14="http://schemas.microsoft.com/office/powerpoint/2010/main" val="3838581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ow Machine Learning and AI Aid in Proactive Analytics - ClicData">
            <a:extLst>
              <a:ext uri="{FF2B5EF4-FFF2-40B4-BE49-F238E27FC236}">
                <a16:creationId xmlns:a16="http://schemas.microsoft.com/office/drawing/2014/main" id="{5089E063-9E63-4137-8DB4-9E11B6295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16" y="-6105"/>
            <a:ext cx="11916849" cy="6864105"/>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1</a:t>
            </a:r>
            <a:endParaRPr sz="900">
              <a:latin typeface="Calibri"/>
              <a:cs typeface="Calibri"/>
            </a:endParaRPr>
          </a:p>
        </p:txBody>
      </p:sp>
      <p:sp>
        <p:nvSpPr>
          <p:cNvPr id="3" name="object 3"/>
          <p:cNvSpPr/>
          <p:nvPr/>
        </p:nvSpPr>
        <p:spPr>
          <a:xfrm>
            <a:off x="9829800" y="631798"/>
            <a:ext cx="1617676" cy="964623"/>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8831483" y="313080"/>
            <a:ext cx="3257382" cy="259045"/>
          </a:xfrm>
          <a:prstGeom prst="rect">
            <a:avLst/>
          </a:prstGeom>
        </p:spPr>
        <p:txBody>
          <a:bodyPr vert="horz" wrap="square" lIns="0" tIns="12700" rIns="0" bIns="0" rtlCol="0">
            <a:spAutoFit/>
          </a:bodyPr>
          <a:lstStyle/>
          <a:p>
            <a:pPr marL="12700">
              <a:lnSpc>
                <a:spcPct val="100000"/>
              </a:lnSpc>
              <a:spcBef>
                <a:spcPts val="100"/>
              </a:spcBef>
            </a:pPr>
            <a:r>
              <a:rPr lang="en-US" sz="1600" i="1" spc="-5" dirty="0">
                <a:solidFill>
                  <a:schemeClr val="bg1"/>
                </a:solidFill>
                <a:latin typeface="Calibri"/>
                <a:cs typeface="Calibri"/>
              </a:rPr>
              <a:t>KEEPING </a:t>
            </a:r>
            <a:r>
              <a:rPr lang="en-US" sz="1600" i="1" spc="-20" dirty="0">
                <a:solidFill>
                  <a:schemeClr val="bg1"/>
                </a:solidFill>
                <a:latin typeface="Calibri"/>
                <a:cs typeface="Calibri"/>
              </a:rPr>
              <a:t>YOUR </a:t>
            </a:r>
            <a:r>
              <a:rPr lang="en-US" sz="1600" i="1" spc="-15" dirty="0">
                <a:solidFill>
                  <a:schemeClr val="bg1"/>
                </a:solidFill>
                <a:latin typeface="Calibri"/>
                <a:cs typeface="Calibri"/>
              </a:rPr>
              <a:t>PROJECTS </a:t>
            </a:r>
            <a:r>
              <a:rPr lang="en-US" sz="1600" i="1" spc="-5" dirty="0">
                <a:solidFill>
                  <a:schemeClr val="bg1"/>
                </a:solidFill>
                <a:latin typeface="Calibri"/>
                <a:cs typeface="Calibri"/>
              </a:rPr>
              <a:t>IN</a:t>
            </a:r>
            <a:r>
              <a:rPr lang="en-US" sz="1600" i="1" spc="-20" dirty="0">
                <a:solidFill>
                  <a:schemeClr val="bg1"/>
                </a:solidFill>
                <a:latin typeface="Calibri"/>
                <a:cs typeface="Calibri"/>
              </a:rPr>
              <a:t> MOTION…</a:t>
            </a:r>
            <a:endParaRPr lang="en-US" sz="1600" dirty="0">
              <a:solidFill>
                <a:schemeClr val="bg1"/>
              </a:solidFill>
              <a:latin typeface="Calibri"/>
              <a:cs typeface="Calibri"/>
            </a:endParaRPr>
          </a:p>
        </p:txBody>
      </p:sp>
      <p:sp>
        <p:nvSpPr>
          <p:cNvPr id="8" name="object 3">
            <a:extLst>
              <a:ext uri="{FF2B5EF4-FFF2-40B4-BE49-F238E27FC236}">
                <a16:creationId xmlns:a16="http://schemas.microsoft.com/office/drawing/2014/main" id="{B2CDD047-FF79-4A73-95BD-33129B74A93D}"/>
              </a:ext>
            </a:extLst>
          </p:cNvPr>
          <p:cNvSpPr txBox="1">
            <a:spLocks/>
          </p:cNvSpPr>
          <p:nvPr/>
        </p:nvSpPr>
        <p:spPr>
          <a:xfrm>
            <a:off x="7543800" y="4419600"/>
            <a:ext cx="4191000" cy="843693"/>
          </a:xfrm>
          <a:prstGeom prst="rect">
            <a:avLst/>
          </a:prstGeom>
        </p:spPr>
        <p:txBody>
          <a:bodyPr vert="horz" wrap="square" lIns="0" tIns="12700" rIns="0" bIns="0" rtlCol="0">
            <a:spAutoFit/>
          </a:bodyPr>
          <a:lstStyle>
            <a:lvl1pPr>
              <a:defRPr>
                <a:latin typeface="+mj-lt"/>
                <a:ea typeface="+mj-ea"/>
                <a:cs typeface="+mj-cs"/>
              </a:defRPr>
            </a:lvl1pPr>
          </a:lstStyle>
          <a:p>
            <a:pPr marR="11430" algn="ctr">
              <a:spcBef>
                <a:spcPts val="100"/>
              </a:spcBef>
              <a:tabLst>
                <a:tab pos="1215390" algn="l"/>
              </a:tabLst>
            </a:pPr>
            <a:r>
              <a:rPr lang="pt-BR" b="1" kern="0" spc="200" dirty="0">
                <a:solidFill>
                  <a:schemeClr val="bg1"/>
                </a:solidFill>
              </a:rPr>
              <a:t>Software Report Card: </a:t>
            </a:r>
            <a:br>
              <a:rPr lang="pt-BR" b="1" kern="0" spc="200" dirty="0">
                <a:solidFill>
                  <a:schemeClr val="bg1"/>
                </a:solidFill>
              </a:rPr>
            </a:br>
            <a:r>
              <a:rPr lang="pt-BR" b="1" kern="0" spc="200" dirty="0">
                <a:solidFill>
                  <a:schemeClr val="bg1"/>
                </a:solidFill>
              </a:rPr>
              <a:t>Does Not Work Well With Others</a:t>
            </a:r>
            <a:endParaRPr lang="pt-BR" b="1" kern="0" spc="250" dirty="0">
              <a:solidFill>
                <a:schemeClr val="bg1"/>
              </a:solidFill>
            </a:endParaRPr>
          </a:p>
          <a:p>
            <a:pPr marL="12700" marR="5080" algn="ctr">
              <a:lnSpc>
                <a:spcPct val="151700"/>
              </a:lnSpc>
              <a:spcBef>
                <a:spcPts val="155"/>
              </a:spcBef>
            </a:pPr>
            <a:r>
              <a:rPr lang="pt-BR" sz="1200" kern="0" dirty="0">
                <a:solidFill>
                  <a:schemeClr val="bg1"/>
                </a:solidFill>
              </a:rPr>
              <a:t>Kevin Tomanka – Business Development Manager</a:t>
            </a:r>
          </a:p>
        </p:txBody>
      </p:sp>
    </p:spTree>
    <p:extLst>
      <p:ext uri="{BB962C8B-B14F-4D97-AF65-F5344CB8AC3E}">
        <p14:creationId xmlns:p14="http://schemas.microsoft.com/office/powerpoint/2010/main" val="3227213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4</a:t>
            </a:r>
            <a:endParaRPr sz="900">
              <a:latin typeface="Calibri"/>
              <a:cs typeface="Calibri"/>
            </a:endParaRPr>
          </a:p>
        </p:txBody>
      </p:sp>
      <p:sp>
        <p:nvSpPr>
          <p:cNvPr id="3" name="object 3"/>
          <p:cNvSpPr txBox="1">
            <a:spLocks noGrp="1"/>
          </p:cNvSpPr>
          <p:nvPr>
            <p:ph type="title"/>
          </p:nvPr>
        </p:nvSpPr>
        <p:spPr>
          <a:xfrm>
            <a:off x="3145416" y="455850"/>
            <a:ext cx="5901167" cy="770083"/>
          </a:xfrm>
          <a:prstGeom prst="rect">
            <a:avLst/>
          </a:prstGeom>
        </p:spPr>
        <p:txBody>
          <a:bodyPr vert="horz" wrap="square" lIns="0" tIns="259715" rIns="0" bIns="0" rtlCol="0">
            <a:spAutoFit/>
          </a:bodyPr>
          <a:lstStyle/>
          <a:p>
            <a:pPr algn="ctr">
              <a:lnSpc>
                <a:spcPct val="100000"/>
              </a:lnSpc>
              <a:spcBef>
                <a:spcPts val="2045"/>
              </a:spcBef>
              <a:tabLst>
                <a:tab pos="1762125" algn="l"/>
                <a:tab pos="2442210" algn="l"/>
              </a:tabLst>
            </a:pPr>
            <a:r>
              <a:rPr lang="en-US" spc="295" dirty="0"/>
              <a:t>Deep Learning Creations</a:t>
            </a:r>
            <a:endParaRPr dirty="0"/>
          </a:p>
        </p:txBody>
      </p:sp>
      <p:sp>
        <p:nvSpPr>
          <p:cNvPr id="10" name="object 10"/>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sp>
        <p:nvSpPr>
          <p:cNvPr id="8" name="object 3">
            <a:extLst>
              <a:ext uri="{FF2B5EF4-FFF2-40B4-BE49-F238E27FC236}">
                <a16:creationId xmlns:a16="http://schemas.microsoft.com/office/drawing/2014/main" id="{1B341579-5B44-4938-A83A-2FB076936976}"/>
              </a:ext>
            </a:extLst>
          </p:cNvPr>
          <p:cNvSpPr txBox="1">
            <a:spLocks/>
          </p:cNvSpPr>
          <p:nvPr/>
        </p:nvSpPr>
        <p:spPr>
          <a:xfrm>
            <a:off x="3012065" y="4671327"/>
            <a:ext cx="6167867" cy="508473"/>
          </a:xfrm>
          <a:prstGeom prst="rect">
            <a:avLst/>
          </a:prstGeom>
        </p:spPr>
        <p:txBody>
          <a:bodyPr vert="horz" wrap="square" lIns="0" tIns="259715" rIns="0" bIns="0" rtlCol="0">
            <a:spAutoFit/>
          </a:bodyPr>
          <a:lstStyle>
            <a:lvl1pPr>
              <a:defRPr sz="3300" b="0" i="0">
                <a:solidFill>
                  <a:schemeClr val="tx1"/>
                </a:solidFill>
                <a:latin typeface="Calibri"/>
                <a:ea typeface="+mj-ea"/>
                <a:cs typeface="Calibri"/>
              </a:defRPr>
            </a:lvl1pPr>
          </a:lstStyle>
          <a:p>
            <a:pPr algn="ctr">
              <a:spcBef>
                <a:spcPts val="2045"/>
              </a:spcBef>
              <a:tabLst>
                <a:tab pos="1762125" algn="l"/>
                <a:tab pos="2442210" algn="l"/>
              </a:tabLst>
            </a:pPr>
            <a:r>
              <a:rPr lang="en-US" sz="1600" i="1" spc="-5" dirty="0">
                <a:ea typeface="+mn-ea"/>
              </a:rPr>
              <a:t>This is a car frame that is designed by a generative algorithm.</a:t>
            </a:r>
          </a:p>
        </p:txBody>
      </p:sp>
      <p:pic>
        <p:nvPicPr>
          <p:cNvPr id="21506" name="Picture 2">
            <a:extLst>
              <a:ext uri="{FF2B5EF4-FFF2-40B4-BE49-F238E27FC236}">
                <a16:creationId xmlns:a16="http://schemas.microsoft.com/office/drawing/2014/main" id="{4DD3C68D-CBC3-4E0E-918A-3F02F3169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079" y="1511279"/>
            <a:ext cx="5557837" cy="3160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407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4</a:t>
            </a:r>
            <a:endParaRPr sz="900">
              <a:latin typeface="Calibri"/>
              <a:cs typeface="Calibri"/>
            </a:endParaRPr>
          </a:p>
        </p:txBody>
      </p:sp>
      <p:sp>
        <p:nvSpPr>
          <p:cNvPr id="3" name="object 3"/>
          <p:cNvSpPr txBox="1">
            <a:spLocks noGrp="1"/>
          </p:cNvSpPr>
          <p:nvPr>
            <p:ph type="title"/>
          </p:nvPr>
        </p:nvSpPr>
        <p:spPr>
          <a:xfrm>
            <a:off x="3642904" y="324757"/>
            <a:ext cx="4715733" cy="985526"/>
          </a:xfrm>
          <a:prstGeom prst="rect">
            <a:avLst/>
          </a:prstGeom>
        </p:spPr>
        <p:txBody>
          <a:bodyPr vert="horz" wrap="square" lIns="0" tIns="259715" rIns="0" bIns="0" rtlCol="0">
            <a:spAutoFit/>
          </a:bodyPr>
          <a:lstStyle/>
          <a:p>
            <a:pPr algn="ctr">
              <a:lnSpc>
                <a:spcPct val="100000"/>
              </a:lnSpc>
              <a:spcBef>
                <a:spcPts val="2045"/>
              </a:spcBef>
              <a:tabLst>
                <a:tab pos="1762125" algn="l"/>
                <a:tab pos="2442210" algn="l"/>
              </a:tabLst>
            </a:pPr>
            <a:r>
              <a:rPr lang="en-US" spc="295" dirty="0"/>
              <a:t>Petition Decision</a:t>
            </a:r>
            <a:br>
              <a:rPr lang="en-US" spc="295" dirty="0"/>
            </a:br>
            <a:r>
              <a:rPr lang="en-US" sz="1400" spc="295" dirty="0"/>
              <a:t>US Patent Office, April 22, 2020</a:t>
            </a:r>
            <a:endParaRPr dirty="0"/>
          </a:p>
        </p:txBody>
      </p:sp>
      <p:sp>
        <p:nvSpPr>
          <p:cNvPr id="10" name="object 10"/>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sp>
        <p:nvSpPr>
          <p:cNvPr id="5" name="object 3">
            <a:extLst>
              <a:ext uri="{FF2B5EF4-FFF2-40B4-BE49-F238E27FC236}">
                <a16:creationId xmlns:a16="http://schemas.microsoft.com/office/drawing/2014/main" id="{0A60F96B-4B0F-4065-9263-C7BD2BBF8A67}"/>
              </a:ext>
            </a:extLst>
          </p:cNvPr>
          <p:cNvSpPr txBox="1">
            <a:spLocks/>
          </p:cNvSpPr>
          <p:nvPr/>
        </p:nvSpPr>
        <p:spPr>
          <a:xfrm>
            <a:off x="2876570" y="5563560"/>
            <a:ext cx="6248400" cy="908582"/>
          </a:xfrm>
          <a:prstGeom prst="rect">
            <a:avLst/>
          </a:prstGeom>
        </p:spPr>
        <p:txBody>
          <a:bodyPr vert="horz" wrap="square" lIns="0" tIns="259715" rIns="0" bIns="0" rtlCol="0">
            <a:spAutoFit/>
          </a:bodyPr>
          <a:lstStyle>
            <a:lvl1pPr>
              <a:defRPr sz="3300" b="0" i="0">
                <a:solidFill>
                  <a:schemeClr val="tx1"/>
                </a:solidFill>
                <a:latin typeface="Calibri"/>
                <a:ea typeface="+mj-ea"/>
                <a:cs typeface="Calibri"/>
              </a:defRPr>
            </a:lvl1pPr>
          </a:lstStyle>
          <a:p>
            <a:pPr algn="ctr">
              <a:spcBef>
                <a:spcPts val="2045"/>
              </a:spcBef>
              <a:tabLst>
                <a:tab pos="1762125" algn="l"/>
                <a:tab pos="2442210" algn="l"/>
              </a:tabLst>
            </a:pPr>
            <a:r>
              <a:rPr lang="en-US" sz="1400" kern="0" spc="295" dirty="0"/>
              <a:t>…[that] an inventor must be a natural person is reflected in the numerous references to the inventor as a “person” in Title 37 of the Code of Federal regulations</a:t>
            </a:r>
            <a:endParaRPr lang="en-US" kern="0" dirty="0"/>
          </a:p>
        </p:txBody>
      </p:sp>
      <p:pic>
        <p:nvPicPr>
          <p:cNvPr id="17410" name="Picture 2" descr="DABUS-artificial-intelligence-patent-invention">
            <a:extLst>
              <a:ext uri="{FF2B5EF4-FFF2-40B4-BE49-F238E27FC236}">
                <a16:creationId xmlns:a16="http://schemas.microsoft.com/office/drawing/2014/main" id="{C62F3836-56BF-4D0B-B06E-0E91A1AE9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366837"/>
            <a:ext cx="7277142" cy="412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457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4</a:t>
            </a:r>
            <a:endParaRPr sz="900">
              <a:latin typeface="Calibri"/>
              <a:cs typeface="Calibri"/>
            </a:endParaRPr>
          </a:p>
        </p:txBody>
      </p:sp>
      <p:sp>
        <p:nvSpPr>
          <p:cNvPr id="3" name="object 3"/>
          <p:cNvSpPr txBox="1">
            <a:spLocks noGrp="1"/>
          </p:cNvSpPr>
          <p:nvPr>
            <p:ph type="title"/>
          </p:nvPr>
        </p:nvSpPr>
        <p:spPr>
          <a:xfrm>
            <a:off x="3555105" y="172077"/>
            <a:ext cx="4944333" cy="770083"/>
          </a:xfrm>
          <a:prstGeom prst="rect">
            <a:avLst/>
          </a:prstGeom>
        </p:spPr>
        <p:txBody>
          <a:bodyPr vert="horz" wrap="square" lIns="0" tIns="259715" rIns="0" bIns="0" rtlCol="0">
            <a:spAutoFit/>
          </a:bodyPr>
          <a:lstStyle/>
          <a:p>
            <a:pPr algn="ctr">
              <a:lnSpc>
                <a:spcPct val="100000"/>
              </a:lnSpc>
              <a:spcBef>
                <a:spcPts val="2045"/>
              </a:spcBef>
              <a:tabLst>
                <a:tab pos="1762125" algn="l"/>
                <a:tab pos="2442210" algn="l"/>
              </a:tabLst>
            </a:pPr>
            <a:r>
              <a:rPr lang="en-US" spc="295" dirty="0"/>
              <a:t>Questions</a:t>
            </a:r>
            <a:endParaRPr dirty="0"/>
          </a:p>
        </p:txBody>
      </p:sp>
      <p:sp>
        <p:nvSpPr>
          <p:cNvPr id="10" name="object 10"/>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sp>
        <p:nvSpPr>
          <p:cNvPr id="6" name="object 3">
            <a:extLst>
              <a:ext uri="{FF2B5EF4-FFF2-40B4-BE49-F238E27FC236}">
                <a16:creationId xmlns:a16="http://schemas.microsoft.com/office/drawing/2014/main" id="{E84D4AB8-6558-450E-9A09-B6FB8897184A}"/>
              </a:ext>
            </a:extLst>
          </p:cNvPr>
          <p:cNvSpPr txBox="1">
            <a:spLocks/>
          </p:cNvSpPr>
          <p:nvPr/>
        </p:nvSpPr>
        <p:spPr>
          <a:xfrm>
            <a:off x="937072" y="1066800"/>
            <a:ext cx="9863605" cy="5750933"/>
          </a:xfrm>
          <a:prstGeom prst="rect">
            <a:avLst/>
          </a:prstGeom>
        </p:spPr>
        <p:txBody>
          <a:bodyPr vert="horz" wrap="square" lIns="0" tIns="259715" rIns="0" bIns="0" rtlCol="0">
            <a:spAutoFit/>
          </a:bodyPr>
          <a:lstStyle>
            <a:lvl1pPr>
              <a:defRPr sz="3300" b="0" i="0">
                <a:solidFill>
                  <a:schemeClr val="tx1"/>
                </a:solidFill>
                <a:latin typeface="Calibri"/>
                <a:ea typeface="+mj-ea"/>
                <a:cs typeface="Calibri"/>
              </a:defRPr>
            </a:lvl1pPr>
          </a:lstStyle>
          <a:p>
            <a:pPr>
              <a:spcBef>
                <a:spcPts val="2045"/>
              </a:spcBef>
              <a:tabLst>
                <a:tab pos="1762125" algn="l"/>
                <a:tab pos="2442210" algn="l"/>
              </a:tabLst>
            </a:pPr>
            <a:r>
              <a:rPr lang="en-US" sz="1600" b="1" kern="0" spc="295" dirty="0"/>
              <a:t>For Your Consideration:</a:t>
            </a:r>
          </a:p>
          <a:p>
            <a:pPr>
              <a:spcBef>
                <a:spcPts val="2045"/>
              </a:spcBef>
              <a:tabLst>
                <a:tab pos="1762125" algn="l"/>
                <a:tab pos="2442210" algn="l"/>
              </a:tabLst>
            </a:pPr>
            <a:r>
              <a:rPr lang="en-US" sz="1600" kern="0" spc="295" dirty="0"/>
              <a:t>1) A computer algorithm cannot file a patent, but can a computer program violate a patent if it can teach itself without being programmed?</a:t>
            </a:r>
          </a:p>
          <a:p>
            <a:pPr>
              <a:spcBef>
                <a:spcPts val="2045"/>
              </a:spcBef>
              <a:tabLst>
                <a:tab pos="1762125" algn="l"/>
                <a:tab pos="2442210" algn="l"/>
              </a:tabLst>
            </a:pPr>
            <a:r>
              <a:rPr lang="en-US" sz="1600" kern="0" spc="295" dirty="0"/>
              <a:t>2) Can an algorithm violate a law that requires “knowing and willful” participation?</a:t>
            </a:r>
          </a:p>
          <a:p>
            <a:pPr>
              <a:spcBef>
                <a:spcPts val="2045"/>
              </a:spcBef>
              <a:tabLst>
                <a:tab pos="1762125" algn="l"/>
                <a:tab pos="2442210" algn="l"/>
              </a:tabLst>
            </a:pPr>
            <a:endParaRPr lang="en-US" sz="1600" b="1" kern="0" spc="295" dirty="0"/>
          </a:p>
          <a:p>
            <a:pPr>
              <a:spcBef>
                <a:spcPts val="2045"/>
              </a:spcBef>
              <a:tabLst>
                <a:tab pos="1762125" algn="l"/>
                <a:tab pos="2442210" algn="l"/>
              </a:tabLst>
            </a:pPr>
            <a:endParaRPr lang="en-US" sz="1600" b="1" kern="0" spc="295" dirty="0"/>
          </a:p>
          <a:p>
            <a:pPr>
              <a:spcBef>
                <a:spcPts val="2045"/>
              </a:spcBef>
              <a:tabLst>
                <a:tab pos="1762125" algn="l"/>
                <a:tab pos="2442210" algn="l"/>
              </a:tabLst>
            </a:pPr>
            <a:endParaRPr lang="en-US" sz="1600" b="1" kern="0" spc="295" dirty="0"/>
          </a:p>
          <a:p>
            <a:pPr>
              <a:spcBef>
                <a:spcPts val="2045"/>
              </a:spcBef>
              <a:tabLst>
                <a:tab pos="1762125" algn="l"/>
                <a:tab pos="2442210" algn="l"/>
              </a:tabLst>
            </a:pPr>
            <a:endParaRPr lang="en-US" sz="1600" b="1" kern="0" spc="295" dirty="0"/>
          </a:p>
          <a:p>
            <a:pPr>
              <a:spcBef>
                <a:spcPts val="2045"/>
              </a:spcBef>
              <a:tabLst>
                <a:tab pos="1762125" algn="l"/>
                <a:tab pos="2442210" algn="l"/>
              </a:tabLst>
            </a:pPr>
            <a:r>
              <a:rPr lang="en-US" sz="1600" b="1" kern="0" spc="295" dirty="0"/>
              <a:t>Contact info:</a:t>
            </a:r>
            <a:br>
              <a:rPr lang="en-US" sz="1600" kern="0" spc="295" dirty="0"/>
            </a:br>
            <a:r>
              <a:rPr lang="en-US" sz="1600" kern="0" spc="295" dirty="0"/>
              <a:t>Kevin Tomanka, CH</a:t>
            </a:r>
            <a:br>
              <a:rPr lang="en-US" sz="1600" kern="0" spc="295" dirty="0"/>
            </a:br>
            <a:r>
              <a:rPr lang="en-US" sz="1600" kern="0" spc="295" dirty="0"/>
              <a:t>OARS, LLC</a:t>
            </a:r>
            <a:br>
              <a:rPr lang="en-US" sz="1600" kern="0" spc="295" dirty="0"/>
            </a:br>
            <a:r>
              <a:rPr lang="en-US" sz="1600" kern="0" spc="295" dirty="0"/>
              <a:t>16225 Park Ten Pl. Suite 660</a:t>
            </a:r>
            <a:br>
              <a:rPr lang="en-US" sz="1600" kern="0" spc="295" dirty="0"/>
            </a:br>
            <a:r>
              <a:rPr lang="en-US" sz="1600" kern="0" spc="295" dirty="0"/>
              <a:t>Houston, TX 77084</a:t>
            </a:r>
            <a:br>
              <a:rPr lang="en-US" sz="1600" kern="0" spc="295" dirty="0"/>
            </a:br>
            <a:r>
              <a:rPr lang="en-US" sz="1600" kern="0" spc="295" dirty="0"/>
              <a:t>kevin.tomanka@oarsgroup.com</a:t>
            </a:r>
          </a:p>
        </p:txBody>
      </p:sp>
    </p:spTree>
    <p:extLst>
      <p:ext uri="{BB962C8B-B14F-4D97-AF65-F5344CB8AC3E}">
        <p14:creationId xmlns:p14="http://schemas.microsoft.com/office/powerpoint/2010/main" val="200261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ow Machine Learning and AI Aid in Proactive Analytics - ClicData">
            <a:extLst>
              <a:ext uri="{FF2B5EF4-FFF2-40B4-BE49-F238E27FC236}">
                <a16:creationId xmlns:a16="http://schemas.microsoft.com/office/drawing/2014/main" id="{5089E063-9E63-4137-8DB4-9E11B6295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16" y="-6105"/>
            <a:ext cx="11916849" cy="6864105"/>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1</a:t>
            </a:r>
            <a:endParaRPr sz="900">
              <a:latin typeface="Calibri"/>
              <a:cs typeface="Calibri"/>
            </a:endParaRPr>
          </a:p>
        </p:txBody>
      </p:sp>
      <p:sp>
        <p:nvSpPr>
          <p:cNvPr id="3" name="object 3"/>
          <p:cNvSpPr/>
          <p:nvPr/>
        </p:nvSpPr>
        <p:spPr>
          <a:xfrm>
            <a:off x="9829800" y="631798"/>
            <a:ext cx="1617676" cy="964623"/>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8831483" y="313080"/>
            <a:ext cx="3257382" cy="259045"/>
          </a:xfrm>
          <a:prstGeom prst="rect">
            <a:avLst/>
          </a:prstGeom>
        </p:spPr>
        <p:txBody>
          <a:bodyPr vert="horz" wrap="square" lIns="0" tIns="12700" rIns="0" bIns="0" rtlCol="0">
            <a:spAutoFit/>
          </a:bodyPr>
          <a:lstStyle/>
          <a:p>
            <a:pPr marL="12700">
              <a:lnSpc>
                <a:spcPct val="100000"/>
              </a:lnSpc>
              <a:spcBef>
                <a:spcPts val="100"/>
              </a:spcBef>
            </a:pPr>
            <a:r>
              <a:rPr lang="en-US" sz="1600" i="1" spc="-5" dirty="0">
                <a:solidFill>
                  <a:schemeClr val="bg1"/>
                </a:solidFill>
                <a:latin typeface="Calibri"/>
                <a:cs typeface="Calibri"/>
              </a:rPr>
              <a:t>KEEPING </a:t>
            </a:r>
            <a:r>
              <a:rPr lang="en-US" sz="1600" i="1" spc="-20" dirty="0">
                <a:solidFill>
                  <a:schemeClr val="bg1"/>
                </a:solidFill>
                <a:latin typeface="Calibri"/>
                <a:cs typeface="Calibri"/>
              </a:rPr>
              <a:t>YOUR </a:t>
            </a:r>
            <a:r>
              <a:rPr lang="en-US" sz="1600" i="1" spc="-15" dirty="0">
                <a:solidFill>
                  <a:schemeClr val="bg1"/>
                </a:solidFill>
                <a:latin typeface="Calibri"/>
                <a:cs typeface="Calibri"/>
              </a:rPr>
              <a:t>PROJECTS </a:t>
            </a:r>
            <a:r>
              <a:rPr lang="en-US" sz="1600" i="1" spc="-5" dirty="0">
                <a:solidFill>
                  <a:schemeClr val="bg1"/>
                </a:solidFill>
                <a:latin typeface="Calibri"/>
                <a:cs typeface="Calibri"/>
              </a:rPr>
              <a:t>IN</a:t>
            </a:r>
            <a:r>
              <a:rPr lang="en-US" sz="1600" i="1" spc="-20" dirty="0">
                <a:solidFill>
                  <a:schemeClr val="bg1"/>
                </a:solidFill>
                <a:latin typeface="Calibri"/>
                <a:cs typeface="Calibri"/>
              </a:rPr>
              <a:t> MOTION…</a:t>
            </a:r>
            <a:endParaRPr lang="en-US" sz="1600" dirty="0">
              <a:solidFill>
                <a:schemeClr val="bg1"/>
              </a:solidFill>
              <a:latin typeface="Calibri"/>
              <a:cs typeface="Calibri"/>
            </a:endParaRPr>
          </a:p>
        </p:txBody>
      </p:sp>
      <p:sp>
        <p:nvSpPr>
          <p:cNvPr id="8" name="object 3">
            <a:extLst>
              <a:ext uri="{FF2B5EF4-FFF2-40B4-BE49-F238E27FC236}">
                <a16:creationId xmlns:a16="http://schemas.microsoft.com/office/drawing/2014/main" id="{B2CDD047-FF79-4A73-95BD-33129B74A93D}"/>
              </a:ext>
            </a:extLst>
          </p:cNvPr>
          <p:cNvSpPr txBox="1">
            <a:spLocks/>
          </p:cNvSpPr>
          <p:nvPr/>
        </p:nvSpPr>
        <p:spPr>
          <a:xfrm>
            <a:off x="7543800" y="4419600"/>
            <a:ext cx="4191000" cy="843693"/>
          </a:xfrm>
          <a:prstGeom prst="rect">
            <a:avLst/>
          </a:prstGeom>
        </p:spPr>
        <p:txBody>
          <a:bodyPr vert="horz" wrap="square" lIns="0" tIns="12700" rIns="0" bIns="0" rtlCol="0">
            <a:spAutoFit/>
          </a:bodyPr>
          <a:lstStyle>
            <a:lvl1pPr>
              <a:defRPr>
                <a:latin typeface="+mj-lt"/>
                <a:ea typeface="+mj-ea"/>
                <a:cs typeface="+mj-cs"/>
              </a:defRPr>
            </a:lvl1pPr>
          </a:lstStyle>
          <a:p>
            <a:pPr marR="11430" algn="ctr">
              <a:spcBef>
                <a:spcPts val="100"/>
              </a:spcBef>
              <a:tabLst>
                <a:tab pos="1215390" algn="l"/>
              </a:tabLst>
            </a:pPr>
            <a:r>
              <a:rPr lang="pt-BR" b="1" kern="0" spc="200" dirty="0">
                <a:solidFill>
                  <a:schemeClr val="bg1"/>
                </a:solidFill>
              </a:rPr>
              <a:t>Software Report Card: </a:t>
            </a:r>
            <a:br>
              <a:rPr lang="pt-BR" b="1" kern="0" spc="200" dirty="0">
                <a:solidFill>
                  <a:schemeClr val="bg1"/>
                </a:solidFill>
              </a:rPr>
            </a:br>
            <a:r>
              <a:rPr lang="pt-BR" b="1" kern="0" spc="200" dirty="0">
                <a:solidFill>
                  <a:schemeClr val="bg1"/>
                </a:solidFill>
              </a:rPr>
              <a:t>Does Not Work Well With Others</a:t>
            </a:r>
            <a:endParaRPr lang="pt-BR" b="1" kern="0" spc="250" dirty="0">
              <a:solidFill>
                <a:schemeClr val="bg1"/>
              </a:solidFill>
            </a:endParaRPr>
          </a:p>
          <a:p>
            <a:pPr marL="12700" marR="5080" algn="ctr">
              <a:lnSpc>
                <a:spcPct val="151700"/>
              </a:lnSpc>
              <a:spcBef>
                <a:spcPts val="155"/>
              </a:spcBef>
            </a:pPr>
            <a:r>
              <a:rPr lang="pt-BR" sz="1200" kern="0" dirty="0">
                <a:solidFill>
                  <a:schemeClr val="bg1"/>
                </a:solidFill>
              </a:rPr>
              <a:t>Kevin Tomanka – Business Development Manager</a:t>
            </a:r>
          </a:p>
        </p:txBody>
      </p:sp>
      <p:pic>
        <p:nvPicPr>
          <p:cNvPr id="23554" name="Picture 2" descr="Champions' Motivational Speaking Series | Champions Speakers">
            <a:extLst>
              <a:ext uri="{FF2B5EF4-FFF2-40B4-BE49-F238E27FC236}">
                <a16:creationId xmlns:a16="http://schemas.microsoft.com/office/drawing/2014/main" id="{F6D7996D-703B-458A-81B3-19021E388E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7142" y="3429000"/>
            <a:ext cx="4142564" cy="22695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39724DD-531E-407F-AC98-593FE6409B96}"/>
              </a:ext>
            </a:extLst>
          </p:cNvPr>
          <p:cNvSpPr/>
          <p:nvPr/>
        </p:nvSpPr>
        <p:spPr>
          <a:xfrm>
            <a:off x="10383566" y="5761805"/>
            <a:ext cx="1295400" cy="369332"/>
          </a:xfrm>
          <a:prstGeom prst="rect">
            <a:avLst/>
          </a:prstGeom>
        </p:spPr>
        <p:txBody>
          <a:bodyPr wrap="square">
            <a:spAutoFit/>
          </a:bodyPr>
          <a:lstStyle/>
          <a:p>
            <a:r>
              <a:rPr lang="en-US" i="1" dirty="0">
                <a:solidFill>
                  <a:schemeClr val="bg1"/>
                </a:solidFill>
                <a:latin typeface="Arial, Helvetica, sans-serif"/>
              </a:rPr>
              <a:t>Ask Not…</a:t>
            </a:r>
            <a:endParaRPr lang="en-US" b="0" i="0" dirty="0">
              <a:solidFill>
                <a:schemeClr val="bg1"/>
              </a:solidFill>
              <a:effectLst/>
              <a:latin typeface="Open Sans"/>
            </a:endParaRPr>
          </a:p>
        </p:txBody>
      </p:sp>
    </p:spTree>
    <p:extLst>
      <p:ext uri="{BB962C8B-B14F-4D97-AF65-F5344CB8AC3E}">
        <p14:creationId xmlns:p14="http://schemas.microsoft.com/office/powerpoint/2010/main" val="759852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5</a:t>
            </a:r>
            <a:endParaRPr sz="900">
              <a:latin typeface="Calibri"/>
              <a:cs typeface="Calibri"/>
            </a:endParaRPr>
          </a:p>
        </p:txBody>
      </p:sp>
      <p:sp>
        <p:nvSpPr>
          <p:cNvPr id="4" name="object 4"/>
          <p:cNvSpPr txBox="1"/>
          <p:nvPr/>
        </p:nvSpPr>
        <p:spPr>
          <a:xfrm>
            <a:off x="8267417" y="2903169"/>
            <a:ext cx="996315" cy="610870"/>
          </a:xfrm>
          <a:prstGeom prst="rect">
            <a:avLst/>
          </a:prstGeom>
        </p:spPr>
        <p:txBody>
          <a:bodyPr vert="horz" wrap="square" lIns="0" tIns="12700" rIns="0" bIns="0" rtlCol="0">
            <a:spAutoFit/>
          </a:bodyPr>
          <a:lstStyle/>
          <a:p>
            <a:pPr marL="12700" marR="5080" indent="242570">
              <a:lnSpc>
                <a:spcPct val="137200"/>
              </a:lnSpc>
              <a:spcBef>
                <a:spcPts val="100"/>
              </a:spcBef>
            </a:pPr>
            <a:r>
              <a:rPr sz="1400" spc="-5" dirty="0">
                <a:solidFill>
                  <a:srgbClr val="FFFFFF"/>
                </a:solidFill>
                <a:latin typeface="Calibri"/>
                <a:cs typeface="Calibri"/>
              </a:rPr>
              <a:t>Survey  </a:t>
            </a:r>
            <a:r>
              <a:rPr sz="1400" dirty="0">
                <a:solidFill>
                  <a:srgbClr val="FFFFFF"/>
                </a:solidFill>
                <a:latin typeface="Calibri"/>
                <a:cs typeface="Calibri"/>
              </a:rPr>
              <a:t>Mana</a:t>
            </a:r>
            <a:r>
              <a:rPr sz="1400" spc="-10" dirty="0">
                <a:solidFill>
                  <a:srgbClr val="FFFFFF"/>
                </a:solidFill>
                <a:latin typeface="Calibri"/>
                <a:cs typeface="Calibri"/>
              </a:rPr>
              <a:t>g</a:t>
            </a:r>
            <a:r>
              <a:rPr sz="1400" dirty="0">
                <a:solidFill>
                  <a:srgbClr val="FFFFFF"/>
                </a:solidFill>
                <a:latin typeface="Calibri"/>
                <a:cs typeface="Calibri"/>
              </a:rPr>
              <a:t>e</a:t>
            </a:r>
            <a:r>
              <a:rPr sz="1400" spc="-10" dirty="0">
                <a:solidFill>
                  <a:srgbClr val="FFFFFF"/>
                </a:solidFill>
                <a:latin typeface="Calibri"/>
                <a:cs typeface="Calibri"/>
              </a:rPr>
              <a:t>m</a:t>
            </a:r>
            <a:r>
              <a:rPr sz="1400" dirty="0">
                <a:solidFill>
                  <a:srgbClr val="FFFFFF"/>
                </a:solidFill>
                <a:latin typeface="Calibri"/>
                <a:cs typeface="Calibri"/>
              </a:rPr>
              <a:t>e</a:t>
            </a:r>
            <a:r>
              <a:rPr sz="1400" spc="-15" dirty="0">
                <a:solidFill>
                  <a:srgbClr val="FFFFFF"/>
                </a:solidFill>
                <a:latin typeface="Calibri"/>
                <a:cs typeface="Calibri"/>
              </a:rPr>
              <a:t>n</a:t>
            </a:r>
            <a:r>
              <a:rPr sz="1400" dirty="0">
                <a:solidFill>
                  <a:srgbClr val="FFFFFF"/>
                </a:solidFill>
                <a:latin typeface="Calibri"/>
                <a:cs typeface="Calibri"/>
              </a:rPr>
              <a:t>t</a:t>
            </a:r>
            <a:endParaRPr sz="1400">
              <a:latin typeface="Calibri"/>
              <a:cs typeface="Calibri"/>
            </a:endParaRPr>
          </a:p>
        </p:txBody>
      </p:sp>
      <p:sp>
        <p:nvSpPr>
          <p:cNvPr id="5" name="object 5"/>
          <p:cNvSpPr txBox="1"/>
          <p:nvPr/>
        </p:nvSpPr>
        <p:spPr>
          <a:xfrm>
            <a:off x="9129746" y="4451629"/>
            <a:ext cx="1148080" cy="610870"/>
          </a:xfrm>
          <a:prstGeom prst="rect">
            <a:avLst/>
          </a:prstGeom>
        </p:spPr>
        <p:txBody>
          <a:bodyPr vert="horz" wrap="square" lIns="0" tIns="12700" rIns="0" bIns="0" rtlCol="0">
            <a:spAutoFit/>
          </a:bodyPr>
          <a:lstStyle/>
          <a:p>
            <a:pPr marL="87630" marR="5080" indent="-75565">
              <a:lnSpc>
                <a:spcPct val="137200"/>
              </a:lnSpc>
              <a:spcBef>
                <a:spcPts val="100"/>
              </a:spcBef>
            </a:pPr>
            <a:r>
              <a:rPr sz="1400" spc="-10" dirty="0">
                <a:solidFill>
                  <a:srgbClr val="FFFFFF"/>
                </a:solidFill>
                <a:latin typeface="Calibri"/>
                <a:cs typeface="Calibri"/>
              </a:rPr>
              <a:t>Data </a:t>
            </a:r>
            <a:r>
              <a:rPr sz="1400" spc="-5" dirty="0">
                <a:solidFill>
                  <a:srgbClr val="FFFFFF"/>
                </a:solidFill>
                <a:latin typeface="Calibri"/>
                <a:cs typeface="Calibri"/>
              </a:rPr>
              <a:t>Analysis</a:t>
            </a:r>
            <a:r>
              <a:rPr sz="1400" spc="-50" dirty="0">
                <a:solidFill>
                  <a:srgbClr val="FFFFFF"/>
                </a:solidFill>
                <a:latin typeface="Calibri"/>
                <a:cs typeface="Calibri"/>
              </a:rPr>
              <a:t> </a:t>
            </a:r>
            <a:r>
              <a:rPr sz="1400" dirty="0">
                <a:solidFill>
                  <a:srgbClr val="FFFFFF"/>
                </a:solidFill>
                <a:latin typeface="Calibri"/>
                <a:cs typeface="Calibri"/>
              </a:rPr>
              <a:t>&amp;  </a:t>
            </a:r>
            <a:r>
              <a:rPr sz="1400" spc="-5" dirty="0">
                <a:solidFill>
                  <a:srgbClr val="FFFFFF"/>
                </a:solidFill>
                <a:latin typeface="Calibri"/>
                <a:cs typeface="Calibri"/>
              </a:rPr>
              <a:t>Management</a:t>
            </a:r>
            <a:endParaRPr sz="1400">
              <a:latin typeface="Calibri"/>
              <a:cs typeface="Calibri"/>
            </a:endParaRPr>
          </a:p>
        </p:txBody>
      </p:sp>
      <p:sp>
        <p:nvSpPr>
          <p:cNvPr id="6" name="object 6"/>
          <p:cNvSpPr txBox="1"/>
          <p:nvPr/>
        </p:nvSpPr>
        <p:spPr>
          <a:xfrm>
            <a:off x="7386951" y="4442561"/>
            <a:ext cx="915669" cy="605155"/>
          </a:xfrm>
          <a:prstGeom prst="rect">
            <a:avLst/>
          </a:prstGeom>
        </p:spPr>
        <p:txBody>
          <a:bodyPr vert="horz" wrap="square" lIns="0" tIns="12700" rIns="0" bIns="0" rtlCol="0">
            <a:spAutoFit/>
          </a:bodyPr>
          <a:lstStyle/>
          <a:p>
            <a:pPr marL="99060" marR="5080" indent="-86995">
              <a:lnSpc>
                <a:spcPct val="135700"/>
              </a:lnSpc>
              <a:spcBef>
                <a:spcPts val="100"/>
              </a:spcBef>
            </a:pPr>
            <a:r>
              <a:rPr sz="1400" dirty="0">
                <a:solidFill>
                  <a:srgbClr val="FFFFFF"/>
                </a:solidFill>
                <a:latin typeface="Calibri"/>
                <a:cs typeface="Calibri"/>
              </a:rPr>
              <a:t>E</a:t>
            </a:r>
            <a:r>
              <a:rPr sz="1400" spc="5" dirty="0">
                <a:solidFill>
                  <a:srgbClr val="FFFFFF"/>
                </a:solidFill>
                <a:latin typeface="Calibri"/>
                <a:cs typeface="Calibri"/>
              </a:rPr>
              <a:t>x</a:t>
            </a:r>
            <a:r>
              <a:rPr sz="1400" dirty="0">
                <a:solidFill>
                  <a:srgbClr val="FFFFFF"/>
                </a:solidFill>
                <a:latin typeface="Calibri"/>
                <a:cs typeface="Calibri"/>
              </a:rPr>
              <a:t>pe</a:t>
            </a:r>
            <a:r>
              <a:rPr sz="1400" spc="-5" dirty="0">
                <a:solidFill>
                  <a:srgbClr val="FFFFFF"/>
                </a:solidFill>
                <a:latin typeface="Calibri"/>
                <a:cs typeface="Calibri"/>
              </a:rPr>
              <a:t>r</a:t>
            </a:r>
            <a:r>
              <a:rPr sz="1400" dirty="0">
                <a:solidFill>
                  <a:srgbClr val="FFFFFF"/>
                </a:solidFill>
                <a:latin typeface="Calibri"/>
                <a:cs typeface="Calibri"/>
              </a:rPr>
              <a:t>ien</a:t>
            </a:r>
            <a:r>
              <a:rPr sz="1400" spc="-10" dirty="0">
                <a:solidFill>
                  <a:srgbClr val="FFFFFF"/>
                </a:solidFill>
                <a:latin typeface="Calibri"/>
                <a:cs typeface="Calibri"/>
              </a:rPr>
              <a:t>c</a:t>
            </a:r>
            <a:r>
              <a:rPr sz="1400" dirty="0">
                <a:solidFill>
                  <a:srgbClr val="FFFFFF"/>
                </a:solidFill>
                <a:latin typeface="Calibri"/>
                <a:cs typeface="Calibri"/>
              </a:rPr>
              <a:t>ed  </a:t>
            </a:r>
            <a:r>
              <a:rPr sz="1400" spc="-10" dirty="0">
                <a:solidFill>
                  <a:srgbClr val="FFFFFF"/>
                </a:solidFill>
                <a:latin typeface="Calibri"/>
                <a:cs typeface="Calibri"/>
              </a:rPr>
              <a:t>Personnel</a:t>
            </a:r>
            <a:endParaRPr sz="1400">
              <a:latin typeface="Calibri"/>
              <a:cs typeface="Calibri"/>
            </a:endParaRPr>
          </a:p>
        </p:txBody>
      </p:sp>
      <p:sp>
        <p:nvSpPr>
          <p:cNvPr id="7" name="object 7"/>
          <p:cNvSpPr txBox="1">
            <a:spLocks noGrp="1"/>
          </p:cNvSpPr>
          <p:nvPr>
            <p:ph type="title"/>
          </p:nvPr>
        </p:nvSpPr>
        <p:spPr>
          <a:xfrm>
            <a:off x="3695417" y="398995"/>
            <a:ext cx="4572000" cy="520655"/>
          </a:xfrm>
          <a:prstGeom prst="rect">
            <a:avLst/>
          </a:prstGeom>
        </p:spPr>
        <p:txBody>
          <a:bodyPr vert="horz" wrap="square" lIns="0" tIns="12700" rIns="0" bIns="0" rtlCol="0">
            <a:spAutoFit/>
          </a:bodyPr>
          <a:lstStyle/>
          <a:p>
            <a:pPr marL="12700">
              <a:lnSpc>
                <a:spcPct val="100000"/>
              </a:lnSpc>
              <a:spcBef>
                <a:spcPts val="100"/>
              </a:spcBef>
              <a:tabLst>
                <a:tab pos="930275" algn="l"/>
                <a:tab pos="2145665" algn="l"/>
              </a:tabLst>
            </a:pPr>
            <a:r>
              <a:rPr lang="en-US" spc="300" dirty="0"/>
              <a:t>Historical Background</a:t>
            </a:r>
            <a:endParaRPr dirty="0"/>
          </a:p>
        </p:txBody>
      </p:sp>
      <p:sp>
        <p:nvSpPr>
          <p:cNvPr id="8" name="object 8"/>
          <p:cNvSpPr txBox="1"/>
          <p:nvPr/>
        </p:nvSpPr>
        <p:spPr>
          <a:xfrm>
            <a:off x="3614596" y="936414"/>
            <a:ext cx="4430395" cy="382156"/>
          </a:xfrm>
          <a:prstGeom prst="rect">
            <a:avLst/>
          </a:prstGeom>
        </p:spPr>
        <p:txBody>
          <a:bodyPr vert="horz" wrap="square" lIns="0" tIns="12700" rIns="0" bIns="0" rtlCol="0">
            <a:spAutoFit/>
          </a:bodyPr>
          <a:lstStyle/>
          <a:p>
            <a:pPr marL="12700" algn="ctr">
              <a:lnSpc>
                <a:spcPct val="100000"/>
              </a:lnSpc>
              <a:spcBef>
                <a:spcPts val="100"/>
              </a:spcBef>
            </a:pPr>
            <a:r>
              <a:rPr lang="en-US" sz="1200" spc="105" dirty="0">
                <a:solidFill>
                  <a:srgbClr val="7F7F7F"/>
                </a:solidFill>
                <a:cs typeface="Calibri"/>
              </a:rPr>
              <a:t>Computer systems that can perform tasks that normally require human intelligence</a:t>
            </a:r>
            <a:r>
              <a:rPr lang="en-US" sz="1200" spc="300" dirty="0">
                <a:solidFill>
                  <a:srgbClr val="7F7F7F"/>
                </a:solidFill>
                <a:latin typeface="Calibri"/>
                <a:cs typeface="Calibri"/>
              </a:rPr>
              <a:t>.</a:t>
            </a:r>
            <a:endParaRPr sz="1200" dirty="0">
              <a:latin typeface="Calibri"/>
              <a:cs typeface="Calibri"/>
            </a:endParaRPr>
          </a:p>
        </p:txBody>
      </p:sp>
      <p:sp>
        <p:nvSpPr>
          <p:cNvPr id="10" name="object 10"/>
          <p:cNvSpPr txBox="1"/>
          <p:nvPr/>
        </p:nvSpPr>
        <p:spPr>
          <a:xfrm>
            <a:off x="1473694" y="1765928"/>
            <a:ext cx="4688840" cy="1841530"/>
          </a:xfrm>
          <a:prstGeom prst="rect">
            <a:avLst/>
          </a:prstGeom>
        </p:spPr>
        <p:txBody>
          <a:bodyPr vert="horz" wrap="square" lIns="0" tIns="12700" rIns="0" bIns="0" rtlCol="0">
            <a:spAutoFit/>
          </a:bodyPr>
          <a:lstStyle/>
          <a:p>
            <a:pPr marL="12700">
              <a:lnSpc>
                <a:spcPct val="100000"/>
              </a:lnSpc>
              <a:spcBef>
                <a:spcPts val="100"/>
              </a:spcBef>
            </a:pPr>
            <a:r>
              <a:rPr lang="en-US" sz="1600" b="1" spc="150" dirty="0">
                <a:latin typeface="Calibri"/>
                <a:cs typeface="Calibri"/>
              </a:rPr>
              <a:t>Artificial Intelligence – 1950’s</a:t>
            </a:r>
            <a:endParaRPr sz="1200" dirty="0">
              <a:latin typeface="Calibri"/>
              <a:cs typeface="Calibri"/>
            </a:endParaRPr>
          </a:p>
          <a:p>
            <a:pPr marL="184150" indent="-172085">
              <a:lnSpc>
                <a:spcPct val="100000"/>
              </a:lnSpc>
              <a:spcBef>
                <a:spcPts val="770"/>
              </a:spcBef>
              <a:buFont typeface="Arial"/>
              <a:buChar char="•"/>
              <a:tabLst>
                <a:tab pos="184785" algn="l"/>
              </a:tabLst>
            </a:pPr>
            <a:r>
              <a:rPr lang="en-US" sz="1200" spc="-5" dirty="0">
                <a:solidFill>
                  <a:srgbClr val="7F7F7F"/>
                </a:solidFill>
                <a:latin typeface="Calibri"/>
                <a:cs typeface="Calibri"/>
              </a:rPr>
              <a:t>Alan Turing’s Theoretical “Imitation Game” (1950)</a:t>
            </a:r>
            <a:endParaRPr sz="1200" dirty="0">
              <a:latin typeface="Calibri"/>
              <a:cs typeface="Calibri"/>
            </a:endParaRPr>
          </a:p>
          <a:p>
            <a:pPr marL="184150" indent="-172085">
              <a:lnSpc>
                <a:spcPct val="100000"/>
              </a:lnSpc>
              <a:spcBef>
                <a:spcPts val="670"/>
              </a:spcBef>
              <a:buFont typeface="Arial"/>
              <a:buChar char="•"/>
              <a:tabLst>
                <a:tab pos="184785" algn="l"/>
              </a:tabLst>
            </a:pPr>
            <a:r>
              <a:rPr lang="en-US" sz="1200" spc="-20" dirty="0">
                <a:solidFill>
                  <a:srgbClr val="7F7F7F"/>
                </a:solidFill>
                <a:latin typeface="Calibri"/>
                <a:cs typeface="Calibri"/>
              </a:rPr>
              <a:t>Computers can play chess and checkers, the first computer program to learn from experience (1952)</a:t>
            </a:r>
            <a:endParaRPr sz="1200" dirty="0">
              <a:latin typeface="Calibri"/>
              <a:cs typeface="Calibri"/>
            </a:endParaRPr>
          </a:p>
          <a:p>
            <a:pPr marL="184150" indent="-172085">
              <a:lnSpc>
                <a:spcPct val="100000"/>
              </a:lnSpc>
              <a:spcBef>
                <a:spcPts val="745"/>
              </a:spcBef>
              <a:buFont typeface="Arial"/>
              <a:buChar char="•"/>
              <a:tabLst>
                <a:tab pos="184785" algn="l"/>
              </a:tabLst>
            </a:pPr>
            <a:r>
              <a:rPr lang="en-US" sz="1200" spc="-5" dirty="0">
                <a:solidFill>
                  <a:srgbClr val="7F7F7F"/>
                </a:solidFill>
                <a:latin typeface="Calibri"/>
                <a:cs typeface="Calibri"/>
              </a:rPr>
              <a:t>First two-layer neural network for pattern recognition (1957)</a:t>
            </a:r>
          </a:p>
          <a:p>
            <a:pPr marL="184150" indent="-172085">
              <a:spcBef>
                <a:spcPts val="745"/>
              </a:spcBef>
              <a:buFont typeface="Arial"/>
              <a:buChar char="•"/>
              <a:tabLst>
                <a:tab pos="184785" algn="l"/>
              </a:tabLst>
            </a:pPr>
            <a:r>
              <a:rPr lang="en-US" sz="1200" spc="-10" dirty="0">
                <a:solidFill>
                  <a:srgbClr val="7F7F7F"/>
                </a:solidFill>
                <a:cs typeface="Calibri"/>
              </a:rPr>
              <a:t>Deep Blue beats Gary Kasparov at chess. (1997)*</a:t>
            </a:r>
            <a:endParaRPr lang="en-US" sz="1200" dirty="0">
              <a:cs typeface="Calibri"/>
            </a:endParaRPr>
          </a:p>
          <a:p>
            <a:pPr marL="184150" indent="-172085">
              <a:lnSpc>
                <a:spcPct val="100000"/>
              </a:lnSpc>
              <a:spcBef>
                <a:spcPts val="745"/>
              </a:spcBef>
              <a:buFont typeface="Arial"/>
              <a:buChar char="•"/>
              <a:tabLst>
                <a:tab pos="184785" algn="l"/>
              </a:tabLst>
            </a:pPr>
            <a:endParaRPr sz="1200" dirty="0">
              <a:latin typeface="Calibri"/>
              <a:cs typeface="Calibri"/>
            </a:endParaRPr>
          </a:p>
        </p:txBody>
      </p:sp>
      <p:sp>
        <p:nvSpPr>
          <p:cNvPr id="13" name="object 13"/>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pic>
        <p:nvPicPr>
          <p:cNvPr id="20" name="Picture 19">
            <a:extLst>
              <a:ext uri="{FF2B5EF4-FFF2-40B4-BE49-F238E27FC236}">
                <a16:creationId xmlns:a16="http://schemas.microsoft.com/office/drawing/2014/main" id="{EA8682FF-B5D3-4BDF-8FA1-96042AA0D13C}"/>
              </a:ext>
            </a:extLst>
          </p:cNvPr>
          <p:cNvPicPr>
            <a:picLocks noChangeAspect="1"/>
          </p:cNvPicPr>
          <p:nvPr/>
        </p:nvPicPr>
        <p:blipFill>
          <a:blip r:embed="rId3"/>
          <a:stretch>
            <a:fillRect/>
          </a:stretch>
        </p:blipFill>
        <p:spPr>
          <a:xfrm>
            <a:off x="6453183" y="1335334"/>
            <a:ext cx="5353126" cy="527735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5</a:t>
            </a:r>
            <a:endParaRPr sz="900">
              <a:latin typeface="Calibri"/>
              <a:cs typeface="Calibri"/>
            </a:endParaRPr>
          </a:p>
        </p:txBody>
      </p:sp>
      <p:sp>
        <p:nvSpPr>
          <p:cNvPr id="4" name="object 4"/>
          <p:cNvSpPr txBox="1"/>
          <p:nvPr/>
        </p:nvSpPr>
        <p:spPr>
          <a:xfrm>
            <a:off x="8267417" y="2903169"/>
            <a:ext cx="996315" cy="610870"/>
          </a:xfrm>
          <a:prstGeom prst="rect">
            <a:avLst/>
          </a:prstGeom>
        </p:spPr>
        <p:txBody>
          <a:bodyPr vert="horz" wrap="square" lIns="0" tIns="12700" rIns="0" bIns="0" rtlCol="0">
            <a:spAutoFit/>
          </a:bodyPr>
          <a:lstStyle/>
          <a:p>
            <a:pPr marL="12700" marR="5080" indent="242570">
              <a:lnSpc>
                <a:spcPct val="137200"/>
              </a:lnSpc>
              <a:spcBef>
                <a:spcPts val="100"/>
              </a:spcBef>
            </a:pPr>
            <a:r>
              <a:rPr sz="1400" spc="-5" dirty="0">
                <a:solidFill>
                  <a:srgbClr val="FFFFFF"/>
                </a:solidFill>
                <a:latin typeface="Calibri"/>
                <a:cs typeface="Calibri"/>
              </a:rPr>
              <a:t>Survey  </a:t>
            </a:r>
            <a:r>
              <a:rPr sz="1400" dirty="0">
                <a:solidFill>
                  <a:srgbClr val="FFFFFF"/>
                </a:solidFill>
                <a:latin typeface="Calibri"/>
                <a:cs typeface="Calibri"/>
              </a:rPr>
              <a:t>Mana</a:t>
            </a:r>
            <a:r>
              <a:rPr sz="1400" spc="-10" dirty="0">
                <a:solidFill>
                  <a:srgbClr val="FFFFFF"/>
                </a:solidFill>
                <a:latin typeface="Calibri"/>
                <a:cs typeface="Calibri"/>
              </a:rPr>
              <a:t>g</a:t>
            </a:r>
            <a:r>
              <a:rPr sz="1400" dirty="0">
                <a:solidFill>
                  <a:srgbClr val="FFFFFF"/>
                </a:solidFill>
                <a:latin typeface="Calibri"/>
                <a:cs typeface="Calibri"/>
              </a:rPr>
              <a:t>e</a:t>
            </a:r>
            <a:r>
              <a:rPr sz="1400" spc="-10" dirty="0">
                <a:solidFill>
                  <a:srgbClr val="FFFFFF"/>
                </a:solidFill>
                <a:latin typeface="Calibri"/>
                <a:cs typeface="Calibri"/>
              </a:rPr>
              <a:t>m</a:t>
            </a:r>
            <a:r>
              <a:rPr sz="1400" dirty="0">
                <a:solidFill>
                  <a:srgbClr val="FFFFFF"/>
                </a:solidFill>
                <a:latin typeface="Calibri"/>
                <a:cs typeface="Calibri"/>
              </a:rPr>
              <a:t>e</a:t>
            </a:r>
            <a:r>
              <a:rPr sz="1400" spc="-15" dirty="0">
                <a:solidFill>
                  <a:srgbClr val="FFFFFF"/>
                </a:solidFill>
                <a:latin typeface="Calibri"/>
                <a:cs typeface="Calibri"/>
              </a:rPr>
              <a:t>n</a:t>
            </a:r>
            <a:r>
              <a:rPr sz="1400" dirty="0">
                <a:solidFill>
                  <a:srgbClr val="FFFFFF"/>
                </a:solidFill>
                <a:latin typeface="Calibri"/>
                <a:cs typeface="Calibri"/>
              </a:rPr>
              <a:t>t</a:t>
            </a:r>
            <a:endParaRPr sz="1400">
              <a:latin typeface="Calibri"/>
              <a:cs typeface="Calibri"/>
            </a:endParaRPr>
          </a:p>
        </p:txBody>
      </p:sp>
      <p:sp>
        <p:nvSpPr>
          <p:cNvPr id="5" name="object 5"/>
          <p:cNvSpPr txBox="1"/>
          <p:nvPr/>
        </p:nvSpPr>
        <p:spPr>
          <a:xfrm>
            <a:off x="9129746" y="4451629"/>
            <a:ext cx="1148080" cy="610870"/>
          </a:xfrm>
          <a:prstGeom prst="rect">
            <a:avLst/>
          </a:prstGeom>
        </p:spPr>
        <p:txBody>
          <a:bodyPr vert="horz" wrap="square" lIns="0" tIns="12700" rIns="0" bIns="0" rtlCol="0">
            <a:spAutoFit/>
          </a:bodyPr>
          <a:lstStyle/>
          <a:p>
            <a:pPr marL="87630" marR="5080" indent="-75565">
              <a:lnSpc>
                <a:spcPct val="137200"/>
              </a:lnSpc>
              <a:spcBef>
                <a:spcPts val="100"/>
              </a:spcBef>
            </a:pPr>
            <a:r>
              <a:rPr sz="1400" spc="-10" dirty="0">
                <a:solidFill>
                  <a:srgbClr val="FFFFFF"/>
                </a:solidFill>
                <a:latin typeface="Calibri"/>
                <a:cs typeface="Calibri"/>
              </a:rPr>
              <a:t>Data </a:t>
            </a:r>
            <a:r>
              <a:rPr sz="1400" spc="-5" dirty="0">
                <a:solidFill>
                  <a:srgbClr val="FFFFFF"/>
                </a:solidFill>
                <a:latin typeface="Calibri"/>
                <a:cs typeface="Calibri"/>
              </a:rPr>
              <a:t>Analysis</a:t>
            </a:r>
            <a:r>
              <a:rPr sz="1400" spc="-50" dirty="0">
                <a:solidFill>
                  <a:srgbClr val="FFFFFF"/>
                </a:solidFill>
                <a:latin typeface="Calibri"/>
                <a:cs typeface="Calibri"/>
              </a:rPr>
              <a:t> </a:t>
            </a:r>
            <a:r>
              <a:rPr sz="1400" dirty="0">
                <a:solidFill>
                  <a:srgbClr val="FFFFFF"/>
                </a:solidFill>
                <a:latin typeface="Calibri"/>
                <a:cs typeface="Calibri"/>
              </a:rPr>
              <a:t>&amp;  </a:t>
            </a:r>
            <a:r>
              <a:rPr sz="1400" spc="-5" dirty="0">
                <a:solidFill>
                  <a:srgbClr val="FFFFFF"/>
                </a:solidFill>
                <a:latin typeface="Calibri"/>
                <a:cs typeface="Calibri"/>
              </a:rPr>
              <a:t>Management</a:t>
            </a:r>
            <a:endParaRPr sz="1400">
              <a:latin typeface="Calibri"/>
              <a:cs typeface="Calibri"/>
            </a:endParaRPr>
          </a:p>
        </p:txBody>
      </p:sp>
      <p:sp>
        <p:nvSpPr>
          <p:cNvPr id="6" name="object 6"/>
          <p:cNvSpPr txBox="1"/>
          <p:nvPr/>
        </p:nvSpPr>
        <p:spPr>
          <a:xfrm>
            <a:off x="7386951" y="4442561"/>
            <a:ext cx="915669" cy="605155"/>
          </a:xfrm>
          <a:prstGeom prst="rect">
            <a:avLst/>
          </a:prstGeom>
        </p:spPr>
        <p:txBody>
          <a:bodyPr vert="horz" wrap="square" lIns="0" tIns="12700" rIns="0" bIns="0" rtlCol="0">
            <a:spAutoFit/>
          </a:bodyPr>
          <a:lstStyle/>
          <a:p>
            <a:pPr marL="99060" marR="5080" indent="-86995">
              <a:lnSpc>
                <a:spcPct val="135700"/>
              </a:lnSpc>
              <a:spcBef>
                <a:spcPts val="100"/>
              </a:spcBef>
            </a:pPr>
            <a:r>
              <a:rPr sz="1400" dirty="0">
                <a:solidFill>
                  <a:srgbClr val="FFFFFF"/>
                </a:solidFill>
                <a:latin typeface="Calibri"/>
                <a:cs typeface="Calibri"/>
              </a:rPr>
              <a:t>E</a:t>
            </a:r>
            <a:r>
              <a:rPr sz="1400" spc="5" dirty="0">
                <a:solidFill>
                  <a:srgbClr val="FFFFFF"/>
                </a:solidFill>
                <a:latin typeface="Calibri"/>
                <a:cs typeface="Calibri"/>
              </a:rPr>
              <a:t>x</a:t>
            </a:r>
            <a:r>
              <a:rPr sz="1400" dirty="0">
                <a:solidFill>
                  <a:srgbClr val="FFFFFF"/>
                </a:solidFill>
                <a:latin typeface="Calibri"/>
                <a:cs typeface="Calibri"/>
              </a:rPr>
              <a:t>pe</a:t>
            </a:r>
            <a:r>
              <a:rPr sz="1400" spc="-5" dirty="0">
                <a:solidFill>
                  <a:srgbClr val="FFFFFF"/>
                </a:solidFill>
                <a:latin typeface="Calibri"/>
                <a:cs typeface="Calibri"/>
              </a:rPr>
              <a:t>r</a:t>
            </a:r>
            <a:r>
              <a:rPr sz="1400" dirty="0">
                <a:solidFill>
                  <a:srgbClr val="FFFFFF"/>
                </a:solidFill>
                <a:latin typeface="Calibri"/>
                <a:cs typeface="Calibri"/>
              </a:rPr>
              <a:t>ien</a:t>
            </a:r>
            <a:r>
              <a:rPr sz="1400" spc="-10" dirty="0">
                <a:solidFill>
                  <a:srgbClr val="FFFFFF"/>
                </a:solidFill>
                <a:latin typeface="Calibri"/>
                <a:cs typeface="Calibri"/>
              </a:rPr>
              <a:t>c</a:t>
            </a:r>
            <a:r>
              <a:rPr sz="1400" dirty="0">
                <a:solidFill>
                  <a:srgbClr val="FFFFFF"/>
                </a:solidFill>
                <a:latin typeface="Calibri"/>
                <a:cs typeface="Calibri"/>
              </a:rPr>
              <a:t>ed  </a:t>
            </a:r>
            <a:r>
              <a:rPr sz="1400" spc="-10" dirty="0">
                <a:solidFill>
                  <a:srgbClr val="FFFFFF"/>
                </a:solidFill>
                <a:latin typeface="Calibri"/>
                <a:cs typeface="Calibri"/>
              </a:rPr>
              <a:t>Personnel</a:t>
            </a:r>
            <a:endParaRPr sz="1400">
              <a:latin typeface="Calibri"/>
              <a:cs typeface="Calibri"/>
            </a:endParaRPr>
          </a:p>
        </p:txBody>
      </p:sp>
      <p:sp>
        <p:nvSpPr>
          <p:cNvPr id="7" name="object 7"/>
          <p:cNvSpPr txBox="1">
            <a:spLocks noGrp="1"/>
          </p:cNvSpPr>
          <p:nvPr>
            <p:ph type="title"/>
          </p:nvPr>
        </p:nvSpPr>
        <p:spPr>
          <a:xfrm>
            <a:off x="3695417" y="398995"/>
            <a:ext cx="4572000" cy="520655"/>
          </a:xfrm>
          <a:prstGeom prst="rect">
            <a:avLst/>
          </a:prstGeom>
        </p:spPr>
        <p:txBody>
          <a:bodyPr vert="horz" wrap="square" lIns="0" tIns="12700" rIns="0" bIns="0" rtlCol="0">
            <a:spAutoFit/>
          </a:bodyPr>
          <a:lstStyle/>
          <a:p>
            <a:pPr marL="12700">
              <a:lnSpc>
                <a:spcPct val="100000"/>
              </a:lnSpc>
              <a:spcBef>
                <a:spcPts val="100"/>
              </a:spcBef>
              <a:tabLst>
                <a:tab pos="930275" algn="l"/>
                <a:tab pos="2145665" algn="l"/>
              </a:tabLst>
            </a:pPr>
            <a:r>
              <a:rPr lang="en-US" spc="300" dirty="0"/>
              <a:t>Historical Background</a:t>
            </a:r>
            <a:endParaRPr dirty="0"/>
          </a:p>
        </p:txBody>
      </p:sp>
      <p:sp>
        <p:nvSpPr>
          <p:cNvPr id="8" name="object 8"/>
          <p:cNvSpPr txBox="1"/>
          <p:nvPr/>
        </p:nvSpPr>
        <p:spPr>
          <a:xfrm>
            <a:off x="3614596" y="936414"/>
            <a:ext cx="4430395" cy="382156"/>
          </a:xfrm>
          <a:prstGeom prst="rect">
            <a:avLst/>
          </a:prstGeom>
        </p:spPr>
        <p:txBody>
          <a:bodyPr vert="horz" wrap="square" lIns="0" tIns="12700" rIns="0" bIns="0" rtlCol="0">
            <a:spAutoFit/>
          </a:bodyPr>
          <a:lstStyle/>
          <a:p>
            <a:pPr marL="12700" algn="ctr">
              <a:lnSpc>
                <a:spcPct val="100000"/>
              </a:lnSpc>
              <a:spcBef>
                <a:spcPts val="100"/>
              </a:spcBef>
            </a:pPr>
            <a:r>
              <a:rPr lang="en-US" sz="1200" spc="105" dirty="0">
                <a:solidFill>
                  <a:srgbClr val="7F7F7F"/>
                </a:solidFill>
                <a:cs typeface="Calibri"/>
              </a:rPr>
              <a:t>Computer systems that can perform tasks that normally require human intelligence</a:t>
            </a:r>
            <a:r>
              <a:rPr lang="en-US" sz="1200" spc="300" dirty="0">
                <a:solidFill>
                  <a:srgbClr val="7F7F7F"/>
                </a:solidFill>
                <a:latin typeface="Calibri"/>
                <a:cs typeface="Calibri"/>
              </a:rPr>
              <a:t>.</a:t>
            </a:r>
            <a:endParaRPr sz="1200" dirty="0">
              <a:latin typeface="Calibri"/>
              <a:cs typeface="Calibri"/>
            </a:endParaRPr>
          </a:p>
        </p:txBody>
      </p:sp>
      <p:sp>
        <p:nvSpPr>
          <p:cNvPr id="10" name="object 10"/>
          <p:cNvSpPr txBox="1"/>
          <p:nvPr/>
        </p:nvSpPr>
        <p:spPr>
          <a:xfrm>
            <a:off x="1473694" y="1765928"/>
            <a:ext cx="4688840" cy="1841530"/>
          </a:xfrm>
          <a:prstGeom prst="rect">
            <a:avLst/>
          </a:prstGeom>
        </p:spPr>
        <p:txBody>
          <a:bodyPr vert="horz" wrap="square" lIns="0" tIns="12700" rIns="0" bIns="0" rtlCol="0">
            <a:spAutoFit/>
          </a:bodyPr>
          <a:lstStyle/>
          <a:p>
            <a:pPr marL="12700">
              <a:lnSpc>
                <a:spcPct val="100000"/>
              </a:lnSpc>
              <a:spcBef>
                <a:spcPts val="100"/>
              </a:spcBef>
            </a:pPr>
            <a:r>
              <a:rPr lang="en-US" sz="1600" b="1" spc="150" dirty="0">
                <a:latin typeface="Calibri"/>
                <a:cs typeface="Calibri"/>
              </a:rPr>
              <a:t>Artificial Intelligence – 1950’s</a:t>
            </a:r>
            <a:endParaRPr sz="1200" dirty="0">
              <a:latin typeface="Calibri"/>
              <a:cs typeface="Calibri"/>
            </a:endParaRPr>
          </a:p>
          <a:p>
            <a:pPr marL="184150" indent="-172085">
              <a:lnSpc>
                <a:spcPct val="100000"/>
              </a:lnSpc>
              <a:spcBef>
                <a:spcPts val="770"/>
              </a:spcBef>
              <a:buFont typeface="Arial"/>
              <a:buChar char="•"/>
              <a:tabLst>
                <a:tab pos="184785" algn="l"/>
              </a:tabLst>
            </a:pPr>
            <a:r>
              <a:rPr lang="en-US" sz="1200" spc="-5" dirty="0">
                <a:solidFill>
                  <a:srgbClr val="7F7F7F"/>
                </a:solidFill>
                <a:latin typeface="Calibri"/>
                <a:cs typeface="Calibri"/>
              </a:rPr>
              <a:t>Alan Turing’s Theoretical “Imitation Game” (1950)</a:t>
            </a:r>
            <a:endParaRPr sz="1200" dirty="0">
              <a:latin typeface="Calibri"/>
              <a:cs typeface="Calibri"/>
            </a:endParaRPr>
          </a:p>
          <a:p>
            <a:pPr marL="184150" indent="-172085">
              <a:lnSpc>
                <a:spcPct val="100000"/>
              </a:lnSpc>
              <a:spcBef>
                <a:spcPts val="670"/>
              </a:spcBef>
              <a:buFont typeface="Arial"/>
              <a:buChar char="•"/>
              <a:tabLst>
                <a:tab pos="184785" algn="l"/>
              </a:tabLst>
            </a:pPr>
            <a:r>
              <a:rPr lang="en-US" sz="1200" spc="-20" dirty="0">
                <a:solidFill>
                  <a:srgbClr val="7F7F7F"/>
                </a:solidFill>
                <a:latin typeface="Calibri"/>
                <a:cs typeface="Calibri"/>
              </a:rPr>
              <a:t>Computers can play chess and checkers, the first computer program to learn from experience (1952)</a:t>
            </a:r>
            <a:endParaRPr sz="1200" dirty="0">
              <a:latin typeface="Calibri"/>
              <a:cs typeface="Calibri"/>
            </a:endParaRPr>
          </a:p>
          <a:p>
            <a:pPr marL="184150" indent="-172085">
              <a:lnSpc>
                <a:spcPct val="100000"/>
              </a:lnSpc>
              <a:spcBef>
                <a:spcPts val="745"/>
              </a:spcBef>
              <a:buFont typeface="Arial"/>
              <a:buChar char="•"/>
              <a:tabLst>
                <a:tab pos="184785" algn="l"/>
              </a:tabLst>
            </a:pPr>
            <a:r>
              <a:rPr lang="en-US" sz="1200" spc="-5" dirty="0">
                <a:solidFill>
                  <a:srgbClr val="7F7F7F"/>
                </a:solidFill>
                <a:latin typeface="Calibri"/>
                <a:cs typeface="Calibri"/>
              </a:rPr>
              <a:t>First two-layer neural network for pattern recognition (1957)</a:t>
            </a:r>
          </a:p>
          <a:p>
            <a:pPr marL="184150" indent="-172085">
              <a:spcBef>
                <a:spcPts val="745"/>
              </a:spcBef>
              <a:buFont typeface="Arial"/>
              <a:buChar char="•"/>
              <a:tabLst>
                <a:tab pos="184785" algn="l"/>
              </a:tabLst>
            </a:pPr>
            <a:r>
              <a:rPr lang="en-US" sz="1200" spc="-10" dirty="0">
                <a:solidFill>
                  <a:srgbClr val="7F7F7F"/>
                </a:solidFill>
                <a:cs typeface="Calibri"/>
              </a:rPr>
              <a:t>Deep Blue beats Gary Kasparov at chess. (1997)*</a:t>
            </a:r>
            <a:endParaRPr lang="en-US" sz="1200" dirty="0">
              <a:cs typeface="Calibri"/>
            </a:endParaRPr>
          </a:p>
          <a:p>
            <a:pPr marL="184150" indent="-172085">
              <a:lnSpc>
                <a:spcPct val="100000"/>
              </a:lnSpc>
              <a:spcBef>
                <a:spcPts val="745"/>
              </a:spcBef>
              <a:buFont typeface="Arial"/>
              <a:buChar char="•"/>
              <a:tabLst>
                <a:tab pos="184785" algn="l"/>
              </a:tabLst>
            </a:pPr>
            <a:endParaRPr sz="1200" dirty="0">
              <a:latin typeface="Calibri"/>
              <a:cs typeface="Calibri"/>
            </a:endParaRPr>
          </a:p>
        </p:txBody>
      </p:sp>
      <p:sp>
        <p:nvSpPr>
          <p:cNvPr id="12" name="object 12"/>
          <p:cNvSpPr txBox="1"/>
          <p:nvPr/>
        </p:nvSpPr>
        <p:spPr>
          <a:xfrm>
            <a:off x="1473694" y="3451016"/>
            <a:ext cx="4622306" cy="1813317"/>
          </a:xfrm>
          <a:prstGeom prst="rect">
            <a:avLst/>
          </a:prstGeom>
        </p:spPr>
        <p:txBody>
          <a:bodyPr vert="horz" wrap="square" lIns="0" tIns="12700" rIns="0" bIns="0" rtlCol="0">
            <a:spAutoFit/>
          </a:bodyPr>
          <a:lstStyle/>
          <a:p>
            <a:pPr marL="12700">
              <a:lnSpc>
                <a:spcPct val="100000"/>
              </a:lnSpc>
              <a:spcBef>
                <a:spcPts val="100"/>
              </a:spcBef>
            </a:pPr>
            <a:r>
              <a:rPr lang="en-US" sz="1600" b="1" spc="150" dirty="0">
                <a:latin typeface="Calibri"/>
                <a:cs typeface="Calibri"/>
              </a:rPr>
              <a:t>Machine Learning – 1990’s</a:t>
            </a:r>
          </a:p>
          <a:p>
            <a:pPr marL="184150" indent="-171450">
              <a:lnSpc>
                <a:spcPct val="100000"/>
              </a:lnSpc>
              <a:spcBef>
                <a:spcPts val="845"/>
              </a:spcBef>
              <a:buFont typeface="Arial"/>
              <a:buChar char="•"/>
              <a:tabLst>
                <a:tab pos="184150" algn="l"/>
              </a:tabLst>
            </a:pPr>
            <a:r>
              <a:rPr lang="en-US" sz="1200" spc="-5" dirty="0">
                <a:solidFill>
                  <a:srgbClr val="7F7F7F"/>
                </a:solidFill>
                <a:cs typeface="Calibri"/>
              </a:rPr>
              <a:t>IBM’s Watson Research center publish on statistical-based analysis for machine learning (1988)</a:t>
            </a:r>
            <a:endParaRPr lang="en-US" sz="1200" dirty="0">
              <a:cs typeface="Calibri"/>
            </a:endParaRPr>
          </a:p>
          <a:p>
            <a:pPr marL="184150" indent="-171450">
              <a:lnSpc>
                <a:spcPct val="100000"/>
              </a:lnSpc>
              <a:spcBef>
                <a:spcPts val="745"/>
              </a:spcBef>
              <a:buFont typeface="Arial"/>
              <a:buChar char="•"/>
              <a:tabLst>
                <a:tab pos="184150" algn="l"/>
              </a:tabLst>
            </a:pPr>
            <a:r>
              <a:rPr lang="en-US" sz="1200" spc="-10" dirty="0">
                <a:solidFill>
                  <a:srgbClr val="7F7F7F"/>
                </a:solidFill>
                <a:cs typeface="Calibri"/>
              </a:rPr>
              <a:t>Post office uses machine learning for reading zip codes (1990)</a:t>
            </a:r>
          </a:p>
          <a:p>
            <a:pPr marL="184150" indent="-171450">
              <a:lnSpc>
                <a:spcPct val="100000"/>
              </a:lnSpc>
              <a:spcBef>
                <a:spcPts val="745"/>
              </a:spcBef>
              <a:buFont typeface="Arial"/>
              <a:buChar char="•"/>
              <a:tabLst>
                <a:tab pos="184150" algn="l"/>
              </a:tabLst>
            </a:pPr>
            <a:r>
              <a:rPr lang="en-US" sz="1200" spc="-10" dirty="0">
                <a:solidFill>
                  <a:srgbClr val="7F7F7F"/>
                </a:solidFill>
                <a:cs typeface="Calibri"/>
              </a:rPr>
              <a:t>Google Search Algorithm proves better than feeling lucky (1998)</a:t>
            </a:r>
          </a:p>
          <a:p>
            <a:pPr marL="184150" indent="-171450">
              <a:lnSpc>
                <a:spcPct val="100000"/>
              </a:lnSpc>
              <a:spcBef>
                <a:spcPts val="745"/>
              </a:spcBef>
              <a:buFont typeface="Arial"/>
              <a:buChar char="•"/>
              <a:tabLst>
                <a:tab pos="184150" algn="l"/>
              </a:tabLst>
            </a:pPr>
            <a:r>
              <a:rPr lang="en-US" sz="1200" spc="-10" dirty="0">
                <a:solidFill>
                  <a:srgbClr val="7F7F7F"/>
                </a:solidFill>
                <a:cs typeface="Calibri"/>
              </a:rPr>
              <a:t>Watson eliminates two former champions on Jeopardy! (2011)</a:t>
            </a:r>
            <a:endParaRPr lang="en-US" sz="1200" dirty="0">
              <a:cs typeface="Calibri"/>
            </a:endParaRPr>
          </a:p>
          <a:p>
            <a:pPr marL="12700">
              <a:lnSpc>
                <a:spcPct val="100000"/>
              </a:lnSpc>
              <a:spcBef>
                <a:spcPts val="100"/>
              </a:spcBef>
            </a:pPr>
            <a:endParaRPr sz="1600" dirty="0">
              <a:latin typeface="Calibri"/>
              <a:cs typeface="Calibri"/>
            </a:endParaRPr>
          </a:p>
        </p:txBody>
      </p:sp>
      <p:sp>
        <p:nvSpPr>
          <p:cNvPr id="13" name="object 13"/>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pic>
        <p:nvPicPr>
          <p:cNvPr id="20" name="Picture 19">
            <a:extLst>
              <a:ext uri="{FF2B5EF4-FFF2-40B4-BE49-F238E27FC236}">
                <a16:creationId xmlns:a16="http://schemas.microsoft.com/office/drawing/2014/main" id="{EA8682FF-B5D3-4BDF-8FA1-96042AA0D13C}"/>
              </a:ext>
            </a:extLst>
          </p:cNvPr>
          <p:cNvPicPr>
            <a:picLocks noChangeAspect="1"/>
          </p:cNvPicPr>
          <p:nvPr/>
        </p:nvPicPr>
        <p:blipFill>
          <a:blip r:embed="rId3"/>
          <a:stretch>
            <a:fillRect/>
          </a:stretch>
        </p:blipFill>
        <p:spPr>
          <a:xfrm>
            <a:off x="6453183" y="1335334"/>
            <a:ext cx="5353126" cy="5277353"/>
          </a:xfrm>
          <a:prstGeom prst="rect">
            <a:avLst/>
          </a:prstGeom>
        </p:spPr>
      </p:pic>
    </p:spTree>
    <p:extLst>
      <p:ext uri="{BB962C8B-B14F-4D97-AF65-F5344CB8AC3E}">
        <p14:creationId xmlns:p14="http://schemas.microsoft.com/office/powerpoint/2010/main" val="1239640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5</a:t>
            </a:r>
            <a:endParaRPr sz="900">
              <a:latin typeface="Calibri"/>
              <a:cs typeface="Calibri"/>
            </a:endParaRPr>
          </a:p>
        </p:txBody>
      </p:sp>
      <p:sp>
        <p:nvSpPr>
          <p:cNvPr id="4" name="object 4"/>
          <p:cNvSpPr txBox="1"/>
          <p:nvPr/>
        </p:nvSpPr>
        <p:spPr>
          <a:xfrm>
            <a:off x="8267417" y="2903169"/>
            <a:ext cx="996315" cy="610870"/>
          </a:xfrm>
          <a:prstGeom prst="rect">
            <a:avLst/>
          </a:prstGeom>
        </p:spPr>
        <p:txBody>
          <a:bodyPr vert="horz" wrap="square" lIns="0" tIns="12700" rIns="0" bIns="0" rtlCol="0">
            <a:spAutoFit/>
          </a:bodyPr>
          <a:lstStyle/>
          <a:p>
            <a:pPr marL="12700" marR="5080" indent="242570">
              <a:lnSpc>
                <a:spcPct val="137200"/>
              </a:lnSpc>
              <a:spcBef>
                <a:spcPts val="100"/>
              </a:spcBef>
            </a:pPr>
            <a:r>
              <a:rPr sz="1400" spc="-5" dirty="0">
                <a:solidFill>
                  <a:srgbClr val="FFFFFF"/>
                </a:solidFill>
                <a:latin typeface="Calibri"/>
                <a:cs typeface="Calibri"/>
              </a:rPr>
              <a:t>Survey  </a:t>
            </a:r>
            <a:r>
              <a:rPr sz="1400" dirty="0">
                <a:solidFill>
                  <a:srgbClr val="FFFFFF"/>
                </a:solidFill>
                <a:latin typeface="Calibri"/>
                <a:cs typeface="Calibri"/>
              </a:rPr>
              <a:t>Mana</a:t>
            </a:r>
            <a:r>
              <a:rPr sz="1400" spc="-10" dirty="0">
                <a:solidFill>
                  <a:srgbClr val="FFFFFF"/>
                </a:solidFill>
                <a:latin typeface="Calibri"/>
                <a:cs typeface="Calibri"/>
              </a:rPr>
              <a:t>g</a:t>
            </a:r>
            <a:r>
              <a:rPr sz="1400" dirty="0">
                <a:solidFill>
                  <a:srgbClr val="FFFFFF"/>
                </a:solidFill>
                <a:latin typeface="Calibri"/>
                <a:cs typeface="Calibri"/>
              </a:rPr>
              <a:t>e</a:t>
            </a:r>
            <a:r>
              <a:rPr sz="1400" spc="-10" dirty="0">
                <a:solidFill>
                  <a:srgbClr val="FFFFFF"/>
                </a:solidFill>
                <a:latin typeface="Calibri"/>
                <a:cs typeface="Calibri"/>
              </a:rPr>
              <a:t>m</a:t>
            </a:r>
            <a:r>
              <a:rPr sz="1400" dirty="0">
                <a:solidFill>
                  <a:srgbClr val="FFFFFF"/>
                </a:solidFill>
                <a:latin typeface="Calibri"/>
                <a:cs typeface="Calibri"/>
              </a:rPr>
              <a:t>e</a:t>
            </a:r>
            <a:r>
              <a:rPr sz="1400" spc="-15" dirty="0">
                <a:solidFill>
                  <a:srgbClr val="FFFFFF"/>
                </a:solidFill>
                <a:latin typeface="Calibri"/>
                <a:cs typeface="Calibri"/>
              </a:rPr>
              <a:t>n</a:t>
            </a:r>
            <a:r>
              <a:rPr sz="1400" dirty="0">
                <a:solidFill>
                  <a:srgbClr val="FFFFFF"/>
                </a:solidFill>
                <a:latin typeface="Calibri"/>
                <a:cs typeface="Calibri"/>
              </a:rPr>
              <a:t>t</a:t>
            </a:r>
            <a:endParaRPr sz="1400">
              <a:latin typeface="Calibri"/>
              <a:cs typeface="Calibri"/>
            </a:endParaRPr>
          </a:p>
        </p:txBody>
      </p:sp>
      <p:sp>
        <p:nvSpPr>
          <p:cNvPr id="5" name="object 5"/>
          <p:cNvSpPr txBox="1"/>
          <p:nvPr/>
        </p:nvSpPr>
        <p:spPr>
          <a:xfrm>
            <a:off x="9129746" y="4451629"/>
            <a:ext cx="1148080" cy="610870"/>
          </a:xfrm>
          <a:prstGeom prst="rect">
            <a:avLst/>
          </a:prstGeom>
        </p:spPr>
        <p:txBody>
          <a:bodyPr vert="horz" wrap="square" lIns="0" tIns="12700" rIns="0" bIns="0" rtlCol="0">
            <a:spAutoFit/>
          </a:bodyPr>
          <a:lstStyle/>
          <a:p>
            <a:pPr marL="87630" marR="5080" indent="-75565">
              <a:lnSpc>
                <a:spcPct val="137200"/>
              </a:lnSpc>
              <a:spcBef>
                <a:spcPts val="100"/>
              </a:spcBef>
            </a:pPr>
            <a:r>
              <a:rPr sz="1400" spc="-10" dirty="0">
                <a:solidFill>
                  <a:srgbClr val="FFFFFF"/>
                </a:solidFill>
                <a:latin typeface="Calibri"/>
                <a:cs typeface="Calibri"/>
              </a:rPr>
              <a:t>Data </a:t>
            </a:r>
            <a:r>
              <a:rPr sz="1400" spc="-5" dirty="0">
                <a:solidFill>
                  <a:srgbClr val="FFFFFF"/>
                </a:solidFill>
                <a:latin typeface="Calibri"/>
                <a:cs typeface="Calibri"/>
              </a:rPr>
              <a:t>Analysis</a:t>
            </a:r>
            <a:r>
              <a:rPr sz="1400" spc="-50" dirty="0">
                <a:solidFill>
                  <a:srgbClr val="FFFFFF"/>
                </a:solidFill>
                <a:latin typeface="Calibri"/>
                <a:cs typeface="Calibri"/>
              </a:rPr>
              <a:t> </a:t>
            </a:r>
            <a:r>
              <a:rPr sz="1400" dirty="0">
                <a:solidFill>
                  <a:srgbClr val="FFFFFF"/>
                </a:solidFill>
                <a:latin typeface="Calibri"/>
                <a:cs typeface="Calibri"/>
              </a:rPr>
              <a:t>&amp;  </a:t>
            </a:r>
            <a:r>
              <a:rPr sz="1400" spc="-5" dirty="0">
                <a:solidFill>
                  <a:srgbClr val="FFFFFF"/>
                </a:solidFill>
                <a:latin typeface="Calibri"/>
                <a:cs typeface="Calibri"/>
              </a:rPr>
              <a:t>Management</a:t>
            </a:r>
            <a:endParaRPr sz="1400">
              <a:latin typeface="Calibri"/>
              <a:cs typeface="Calibri"/>
            </a:endParaRPr>
          </a:p>
        </p:txBody>
      </p:sp>
      <p:sp>
        <p:nvSpPr>
          <p:cNvPr id="6" name="object 6"/>
          <p:cNvSpPr txBox="1"/>
          <p:nvPr/>
        </p:nvSpPr>
        <p:spPr>
          <a:xfrm>
            <a:off x="7386951" y="4442561"/>
            <a:ext cx="915669" cy="605155"/>
          </a:xfrm>
          <a:prstGeom prst="rect">
            <a:avLst/>
          </a:prstGeom>
        </p:spPr>
        <p:txBody>
          <a:bodyPr vert="horz" wrap="square" lIns="0" tIns="12700" rIns="0" bIns="0" rtlCol="0">
            <a:spAutoFit/>
          </a:bodyPr>
          <a:lstStyle/>
          <a:p>
            <a:pPr marL="99060" marR="5080" indent="-86995">
              <a:lnSpc>
                <a:spcPct val="135700"/>
              </a:lnSpc>
              <a:spcBef>
                <a:spcPts val="100"/>
              </a:spcBef>
            </a:pPr>
            <a:r>
              <a:rPr sz="1400" dirty="0">
                <a:solidFill>
                  <a:srgbClr val="FFFFFF"/>
                </a:solidFill>
                <a:latin typeface="Calibri"/>
                <a:cs typeface="Calibri"/>
              </a:rPr>
              <a:t>E</a:t>
            </a:r>
            <a:r>
              <a:rPr sz="1400" spc="5" dirty="0">
                <a:solidFill>
                  <a:srgbClr val="FFFFFF"/>
                </a:solidFill>
                <a:latin typeface="Calibri"/>
                <a:cs typeface="Calibri"/>
              </a:rPr>
              <a:t>x</a:t>
            </a:r>
            <a:r>
              <a:rPr sz="1400" dirty="0">
                <a:solidFill>
                  <a:srgbClr val="FFFFFF"/>
                </a:solidFill>
                <a:latin typeface="Calibri"/>
                <a:cs typeface="Calibri"/>
              </a:rPr>
              <a:t>pe</a:t>
            </a:r>
            <a:r>
              <a:rPr sz="1400" spc="-5" dirty="0">
                <a:solidFill>
                  <a:srgbClr val="FFFFFF"/>
                </a:solidFill>
                <a:latin typeface="Calibri"/>
                <a:cs typeface="Calibri"/>
              </a:rPr>
              <a:t>r</a:t>
            </a:r>
            <a:r>
              <a:rPr sz="1400" dirty="0">
                <a:solidFill>
                  <a:srgbClr val="FFFFFF"/>
                </a:solidFill>
                <a:latin typeface="Calibri"/>
                <a:cs typeface="Calibri"/>
              </a:rPr>
              <a:t>ien</a:t>
            </a:r>
            <a:r>
              <a:rPr sz="1400" spc="-10" dirty="0">
                <a:solidFill>
                  <a:srgbClr val="FFFFFF"/>
                </a:solidFill>
                <a:latin typeface="Calibri"/>
                <a:cs typeface="Calibri"/>
              </a:rPr>
              <a:t>c</a:t>
            </a:r>
            <a:r>
              <a:rPr sz="1400" dirty="0">
                <a:solidFill>
                  <a:srgbClr val="FFFFFF"/>
                </a:solidFill>
                <a:latin typeface="Calibri"/>
                <a:cs typeface="Calibri"/>
              </a:rPr>
              <a:t>ed  </a:t>
            </a:r>
            <a:r>
              <a:rPr sz="1400" spc="-10" dirty="0">
                <a:solidFill>
                  <a:srgbClr val="FFFFFF"/>
                </a:solidFill>
                <a:latin typeface="Calibri"/>
                <a:cs typeface="Calibri"/>
              </a:rPr>
              <a:t>Personnel</a:t>
            </a:r>
            <a:endParaRPr sz="1400">
              <a:latin typeface="Calibri"/>
              <a:cs typeface="Calibri"/>
            </a:endParaRPr>
          </a:p>
        </p:txBody>
      </p:sp>
      <p:sp>
        <p:nvSpPr>
          <p:cNvPr id="7" name="object 7"/>
          <p:cNvSpPr txBox="1">
            <a:spLocks noGrp="1"/>
          </p:cNvSpPr>
          <p:nvPr>
            <p:ph type="title"/>
          </p:nvPr>
        </p:nvSpPr>
        <p:spPr>
          <a:xfrm>
            <a:off x="3695417" y="398995"/>
            <a:ext cx="4572000" cy="520655"/>
          </a:xfrm>
          <a:prstGeom prst="rect">
            <a:avLst/>
          </a:prstGeom>
        </p:spPr>
        <p:txBody>
          <a:bodyPr vert="horz" wrap="square" lIns="0" tIns="12700" rIns="0" bIns="0" rtlCol="0">
            <a:spAutoFit/>
          </a:bodyPr>
          <a:lstStyle/>
          <a:p>
            <a:pPr marL="12700">
              <a:lnSpc>
                <a:spcPct val="100000"/>
              </a:lnSpc>
              <a:spcBef>
                <a:spcPts val="100"/>
              </a:spcBef>
              <a:tabLst>
                <a:tab pos="930275" algn="l"/>
                <a:tab pos="2145665" algn="l"/>
              </a:tabLst>
            </a:pPr>
            <a:r>
              <a:rPr lang="en-US" spc="300" dirty="0"/>
              <a:t>Historical Background</a:t>
            </a:r>
            <a:endParaRPr dirty="0"/>
          </a:p>
        </p:txBody>
      </p:sp>
      <p:sp>
        <p:nvSpPr>
          <p:cNvPr id="8" name="object 8"/>
          <p:cNvSpPr txBox="1"/>
          <p:nvPr/>
        </p:nvSpPr>
        <p:spPr>
          <a:xfrm>
            <a:off x="3614596" y="936414"/>
            <a:ext cx="4430395" cy="382156"/>
          </a:xfrm>
          <a:prstGeom prst="rect">
            <a:avLst/>
          </a:prstGeom>
        </p:spPr>
        <p:txBody>
          <a:bodyPr vert="horz" wrap="square" lIns="0" tIns="12700" rIns="0" bIns="0" rtlCol="0">
            <a:spAutoFit/>
          </a:bodyPr>
          <a:lstStyle/>
          <a:p>
            <a:pPr marL="12700" algn="ctr">
              <a:lnSpc>
                <a:spcPct val="100000"/>
              </a:lnSpc>
              <a:spcBef>
                <a:spcPts val="100"/>
              </a:spcBef>
            </a:pPr>
            <a:r>
              <a:rPr lang="en-US" sz="1200" spc="105" dirty="0">
                <a:solidFill>
                  <a:srgbClr val="7F7F7F"/>
                </a:solidFill>
                <a:cs typeface="Calibri"/>
              </a:rPr>
              <a:t>Computer systems that can perform tasks that normally require human intelligence</a:t>
            </a:r>
            <a:r>
              <a:rPr lang="en-US" sz="1200" spc="300" dirty="0">
                <a:solidFill>
                  <a:srgbClr val="7F7F7F"/>
                </a:solidFill>
                <a:latin typeface="Calibri"/>
                <a:cs typeface="Calibri"/>
              </a:rPr>
              <a:t>.</a:t>
            </a:r>
            <a:endParaRPr sz="1200" dirty="0">
              <a:latin typeface="Calibri"/>
              <a:cs typeface="Calibri"/>
            </a:endParaRPr>
          </a:p>
        </p:txBody>
      </p:sp>
      <p:sp>
        <p:nvSpPr>
          <p:cNvPr id="10" name="object 10"/>
          <p:cNvSpPr txBox="1"/>
          <p:nvPr/>
        </p:nvSpPr>
        <p:spPr>
          <a:xfrm>
            <a:off x="1473694" y="1765928"/>
            <a:ext cx="4688840" cy="1841530"/>
          </a:xfrm>
          <a:prstGeom prst="rect">
            <a:avLst/>
          </a:prstGeom>
        </p:spPr>
        <p:txBody>
          <a:bodyPr vert="horz" wrap="square" lIns="0" tIns="12700" rIns="0" bIns="0" rtlCol="0">
            <a:spAutoFit/>
          </a:bodyPr>
          <a:lstStyle/>
          <a:p>
            <a:pPr marL="12700">
              <a:lnSpc>
                <a:spcPct val="100000"/>
              </a:lnSpc>
              <a:spcBef>
                <a:spcPts val="100"/>
              </a:spcBef>
            </a:pPr>
            <a:r>
              <a:rPr lang="en-US" sz="1600" b="1" spc="150" dirty="0">
                <a:latin typeface="Calibri"/>
                <a:cs typeface="Calibri"/>
              </a:rPr>
              <a:t>Artificial Intelligence – 1950’s</a:t>
            </a:r>
            <a:endParaRPr sz="1200" dirty="0">
              <a:latin typeface="Calibri"/>
              <a:cs typeface="Calibri"/>
            </a:endParaRPr>
          </a:p>
          <a:p>
            <a:pPr marL="184150" indent="-172085">
              <a:lnSpc>
                <a:spcPct val="100000"/>
              </a:lnSpc>
              <a:spcBef>
                <a:spcPts val="770"/>
              </a:spcBef>
              <a:buFont typeface="Arial"/>
              <a:buChar char="•"/>
              <a:tabLst>
                <a:tab pos="184785" algn="l"/>
              </a:tabLst>
            </a:pPr>
            <a:r>
              <a:rPr lang="en-US" sz="1200" spc="-5" dirty="0">
                <a:solidFill>
                  <a:srgbClr val="7F7F7F"/>
                </a:solidFill>
                <a:latin typeface="Calibri"/>
                <a:cs typeface="Calibri"/>
              </a:rPr>
              <a:t>Alan Turing’s Theoretical “Imitation Game” (1950)</a:t>
            </a:r>
            <a:endParaRPr sz="1200" dirty="0">
              <a:latin typeface="Calibri"/>
              <a:cs typeface="Calibri"/>
            </a:endParaRPr>
          </a:p>
          <a:p>
            <a:pPr marL="184150" indent="-172085">
              <a:lnSpc>
                <a:spcPct val="100000"/>
              </a:lnSpc>
              <a:spcBef>
                <a:spcPts val="670"/>
              </a:spcBef>
              <a:buFont typeface="Arial"/>
              <a:buChar char="•"/>
              <a:tabLst>
                <a:tab pos="184785" algn="l"/>
              </a:tabLst>
            </a:pPr>
            <a:r>
              <a:rPr lang="en-US" sz="1200" spc="-20" dirty="0">
                <a:solidFill>
                  <a:srgbClr val="7F7F7F"/>
                </a:solidFill>
                <a:latin typeface="Calibri"/>
                <a:cs typeface="Calibri"/>
              </a:rPr>
              <a:t>Computers can play chess and checkers, the first computer program to learn from experience (1952)</a:t>
            </a:r>
            <a:endParaRPr sz="1200" dirty="0">
              <a:latin typeface="Calibri"/>
              <a:cs typeface="Calibri"/>
            </a:endParaRPr>
          </a:p>
          <a:p>
            <a:pPr marL="184150" indent="-172085">
              <a:lnSpc>
                <a:spcPct val="100000"/>
              </a:lnSpc>
              <a:spcBef>
                <a:spcPts val="745"/>
              </a:spcBef>
              <a:buFont typeface="Arial"/>
              <a:buChar char="•"/>
              <a:tabLst>
                <a:tab pos="184785" algn="l"/>
              </a:tabLst>
            </a:pPr>
            <a:r>
              <a:rPr lang="en-US" sz="1200" spc="-5" dirty="0">
                <a:solidFill>
                  <a:srgbClr val="7F7F7F"/>
                </a:solidFill>
                <a:latin typeface="Calibri"/>
                <a:cs typeface="Calibri"/>
              </a:rPr>
              <a:t>First two-layer neural network for pattern recognition (1957)</a:t>
            </a:r>
          </a:p>
          <a:p>
            <a:pPr marL="184150" indent="-172085">
              <a:spcBef>
                <a:spcPts val="745"/>
              </a:spcBef>
              <a:buFont typeface="Arial"/>
              <a:buChar char="•"/>
              <a:tabLst>
                <a:tab pos="184785" algn="l"/>
              </a:tabLst>
            </a:pPr>
            <a:r>
              <a:rPr lang="en-US" sz="1200" spc="-10" dirty="0">
                <a:solidFill>
                  <a:srgbClr val="7F7F7F"/>
                </a:solidFill>
                <a:cs typeface="Calibri"/>
              </a:rPr>
              <a:t>Deep Blue beats Gary Kasparov at chess. (1997)*</a:t>
            </a:r>
            <a:endParaRPr lang="en-US" sz="1200" dirty="0">
              <a:cs typeface="Calibri"/>
            </a:endParaRPr>
          </a:p>
          <a:p>
            <a:pPr marL="184150" indent="-172085">
              <a:lnSpc>
                <a:spcPct val="100000"/>
              </a:lnSpc>
              <a:spcBef>
                <a:spcPts val="745"/>
              </a:spcBef>
              <a:buFont typeface="Arial"/>
              <a:buChar char="•"/>
              <a:tabLst>
                <a:tab pos="184785" algn="l"/>
              </a:tabLst>
            </a:pPr>
            <a:endParaRPr sz="1200" dirty="0">
              <a:latin typeface="Calibri"/>
              <a:cs typeface="Calibri"/>
            </a:endParaRPr>
          </a:p>
        </p:txBody>
      </p:sp>
      <p:sp>
        <p:nvSpPr>
          <p:cNvPr id="12" name="object 12"/>
          <p:cNvSpPr txBox="1"/>
          <p:nvPr/>
        </p:nvSpPr>
        <p:spPr>
          <a:xfrm>
            <a:off x="1473694" y="3451016"/>
            <a:ext cx="4622306" cy="1813317"/>
          </a:xfrm>
          <a:prstGeom prst="rect">
            <a:avLst/>
          </a:prstGeom>
        </p:spPr>
        <p:txBody>
          <a:bodyPr vert="horz" wrap="square" lIns="0" tIns="12700" rIns="0" bIns="0" rtlCol="0">
            <a:spAutoFit/>
          </a:bodyPr>
          <a:lstStyle/>
          <a:p>
            <a:pPr marL="12700">
              <a:lnSpc>
                <a:spcPct val="100000"/>
              </a:lnSpc>
              <a:spcBef>
                <a:spcPts val="100"/>
              </a:spcBef>
            </a:pPr>
            <a:r>
              <a:rPr lang="en-US" sz="1600" b="1" spc="150" dirty="0">
                <a:latin typeface="Calibri"/>
                <a:cs typeface="Calibri"/>
              </a:rPr>
              <a:t>Machine Learning – 1990’s</a:t>
            </a:r>
          </a:p>
          <a:p>
            <a:pPr marL="184150" indent="-171450">
              <a:lnSpc>
                <a:spcPct val="100000"/>
              </a:lnSpc>
              <a:spcBef>
                <a:spcPts val="845"/>
              </a:spcBef>
              <a:buFont typeface="Arial"/>
              <a:buChar char="•"/>
              <a:tabLst>
                <a:tab pos="184150" algn="l"/>
              </a:tabLst>
            </a:pPr>
            <a:r>
              <a:rPr lang="en-US" sz="1200" spc="-5" dirty="0">
                <a:solidFill>
                  <a:srgbClr val="7F7F7F"/>
                </a:solidFill>
                <a:cs typeface="Calibri"/>
              </a:rPr>
              <a:t>IBM’s Watson Research center publish on statistical-based analysis for machine learning (1988)</a:t>
            </a:r>
            <a:endParaRPr lang="en-US" sz="1200" dirty="0">
              <a:cs typeface="Calibri"/>
            </a:endParaRPr>
          </a:p>
          <a:p>
            <a:pPr marL="184150" indent="-171450">
              <a:lnSpc>
                <a:spcPct val="100000"/>
              </a:lnSpc>
              <a:spcBef>
                <a:spcPts val="745"/>
              </a:spcBef>
              <a:buFont typeface="Arial"/>
              <a:buChar char="•"/>
              <a:tabLst>
                <a:tab pos="184150" algn="l"/>
              </a:tabLst>
            </a:pPr>
            <a:r>
              <a:rPr lang="en-US" sz="1200" spc="-10" dirty="0">
                <a:solidFill>
                  <a:srgbClr val="7F7F7F"/>
                </a:solidFill>
                <a:cs typeface="Calibri"/>
              </a:rPr>
              <a:t>Post office uses machine learning for reading zip codes (1990)</a:t>
            </a:r>
          </a:p>
          <a:p>
            <a:pPr marL="184150" indent="-171450">
              <a:lnSpc>
                <a:spcPct val="100000"/>
              </a:lnSpc>
              <a:spcBef>
                <a:spcPts val="745"/>
              </a:spcBef>
              <a:buFont typeface="Arial"/>
              <a:buChar char="•"/>
              <a:tabLst>
                <a:tab pos="184150" algn="l"/>
              </a:tabLst>
            </a:pPr>
            <a:r>
              <a:rPr lang="en-US" sz="1200" spc="-10" dirty="0">
                <a:solidFill>
                  <a:srgbClr val="7F7F7F"/>
                </a:solidFill>
                <a:cs typeface="Calibri"/>
              </a:rPr>
              <a:t>Google Search Algorithm proves better than feeling lucky (1998)</a:t>
            </a:r>
          </a:p>
          <a:p>
            <a:pPr marL="184150" indent="-171450">
              <a:lnSpc>
                <a:spcPct val="100000"/>
              </a:lnSpc>
              <a:spcBef>
                <a:spcPts val="745"/>
              </a:spcBef>
              <a:buFont typeface="Arial"/>
              <a:buChar char="•"/>
              <a:tabLst>
                <a:tab pos="184150" algn="l"/>
              </a:tabLst>
            </a:pPr>
            <a:r>
              <a:rPr lang="en-US" sz="1200" spc="-10" dirty="0">
                <a:solidFill>
                  <a:srgbClr val="7F7F7F"/>
                </a:solidFill>
                <a:cs typeface="Calibri"/>
              </a:rPr>
              <a:t>Watson eliminates two former champions on Jeopardy! (2011)</a:t>
            </a:r>
            <a:endParaRPr lang="en-US" sz="1200" dirty="0">
              <a:cs typeface="Calibri"/>
            </a:endParaRPr>
          </a:p>
          <a:p>
            <a:pPr marL="12700">
              <a:lnSpc>
                <a:spcPct val="100000"/>
              </a:lnSpc>
              <a:spcBef>
                <a:spcPts val="100"/>
              </a:spcBef>
            </a:pPr>
            <a:endParaRPr sz="1600" dirty="0">
              <a:latin typeface="Calibri"/>
              <a:cs typeface="Calibri"/>
            </a:endParaRPr>
          </a:p>
        </p:txBody>
      </p:sp>
      <p:sp>
        <p:nvSpPr>
          <p:cNvPr id="13" name="object 13"/>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sp>
        <p:nvSpPr>
          <p:cNvPr id="14" name="object 12">
            <a:extLst>
              <a:ext uri="{FF2B5EF4-FFF2-40B4-BE49-F238E27FC236}">
                <a16:creationId xmlns:a16="http://schemas.microsoft.com/office/drawing/2014/main" id="{4926DECA-8F34-40DD-B8EC-F78C3A4DCAB6}"/>
              </a:ext>
            </a:extLst>
          </p:cNvPr>
          <p:cNvSpPr txBox="1"/>
          <p:nvPr/>
        </p:nvSpPr>
        <p:spPr>
          <a:xfrm>
            <a:off x="1473694" y="5201758"/>
            <a:ext cx="4546106" cy="1379865"/>
          </a:xfrm>
          <a:prstGeom prst="rect">
            <a:avLst/>
          </a:prstGeom>
        </p:spPr>
        <p:txBody>
          <a:bodyPr vert="horz" wrap="square" lIns="0" tIns="12700" rIns="0" bIns="0" rtlCol="0">
            <a:spAutoFit/>
          </a:bodyPr>
          <a:lstStyle/>
          <a:p>
            <a:pPr marL="12700">
              <a:lnSpc>
                <a:spcPct val="100000"/>
              </a:lnSpc>
              <a:spcBef>
                <a:spcPts val="100"/>
              </a:spcBef>
            </a:pPr>
            <a:r>
              <a:rPr lang="en-US" sz="1600" b="1" spc="150" dirty="0">
                <a:latin typeface="Calibri"/>
                <a:cs typeface="Calibri"/>
              </a:rPr>
              <a:t>Deep Learning – 2010’s</a:t>
            </a:r>
          </a:p>
          <a:p>
            <a:pPr marL="184150" indent="-171450">
              <a:lnSpc>
                <a:spcPct val="100000"/>
              </a:lnSpc>
              <a:spcBef>
                <a:spcPts val="845"/>
              </a:spcBef>
              <a:buFont typeface="Arial"/>
              <a:buChar char="•"/>
              <a:tabLst>
                <a:tab pos="184150" algn="l"/>
              </a:tabLst>
            </a:pPr>
            <a:r>
              <a:rPr lang="en-US" sz="1200" spc="-5" dirty="0">
                <a:solidFill>
                  <a:srgbClr val="7F7F7F"/>
                </a:solidFill>
                <a:cs typeface="Calibri"/>
              </a:rPr>
              <a:t>Google and Tesla begin development of the driverless car (2009)</a:t>
            </a:r>
          </a:p>
          <a:p>
            <a:pPr marL="184150" indent="-171450">
              <a:lnSpc>
                <a:spcPct val="100000"/>
              </a:lnSpc>
              <a:spcBef>
                <a:spcPts val="845"/>
              </a:spcBef>
              <a:buFont typeface="Arial"/>
              <a:buChar char="•"/>
              <a:tabLst>
                <a:tab pos="184150" algn="l"/>
              </a:tabLst>
            </a:pPr>
            <a:r>
              <a:rPr lang="en-US" sz="1200" spc="-5" dirty="0">
                <a:solidFill>
                  <a:srgbClr val="7F7F7F"/>
                </a:solidFill>
                <a:cs typeface="Calibri"/>
              </a:rPr>
              <a:t>Handwriting and image recognition nears three-sigma (2011)</a:t>
            </a:r>
          </a:p>
          <a:p>
            <a:pPr marL="184150" indent="-171450">
              <a:lnSpc>
                <a:spcPct val="100000"/>
              </a:lnSpc>
              <a:spcBef>
                <a:spcPts val="845"/>
              </a:spcBef>
              <a:buFont typeface="Arial"/>
              <a:buChar char="•"/>
              <a:tabLst>
                <a:tab pos="184150" algn="l"/>
              </a:tabLst>
            </a:pPr>
            <a:r>
              <a:rPr lang="en-US" sz="1200" spc="-5" dirty="0">
                <a:solidFill>
                  <a:srgbClr val="7F7F7F"/>
                </a:solidFill>
                <a:cs typeface="Calibri"/>
              </a:rPr>
              <a:t>Google DeepMind’s AlphaGo defeats Lee Sedol (2016)</a:t>
            </a:r>
            <a:endParaRPr lang="en-US" sz="1200" dirty="0">
              <a:cs typeface="Calibri"/>
            </a:endParaRPr>
          </a:p>
          <a:p>
            <a:pPr marL="12700">
              <a:lnSpc>
                <a:spcPct val="100000"/>
              </a:lnSpc>
              <a:spcBef>
                <a:spcPts val="100"/>
              </a:spcBef>
            </a:pPr>
            <a:endParaRPr sz="1600" dirty="0">
              <a:latin typeface="Calibri"/>
              <a:cs typeface="Calibri"/>
            </a:endParaRPr>
          </a:p>
        </p:txBody>
      </p:sp>
      <p:pic>
        <p:nvPicPr>
          <p:cNvPr id="20" name="Picture 19">
            <a:extLst>
              <a:ext uri="{FF2B5EF4-FFF2-40B4-BE49-F238E27FC236}">
                <a16:creationId xmlns:a16="http://schemas.microsoft.com/office/drawing/2014/main" id="{EA8682FF-B5D3-4BDF-8FA1-96042AA0D13C}"/>
              </a:ext>
            </a:extLst>
          </p:cNvPr>
          <p:cNvPicPr>
            <a:picLocks noChangeAspect="1"/>
          </p:cNvPicPr>
          <p:nvPr/>
        </p:nvPicPr>
        <p:blipFill>
          <a:blip r:embed="rId3"/>
          <a:stretch>
            <a:fillRect/>
          </a:stretch>
        </p:blipFill>
        <p:spPr>
          <a:xfrm>
            <a:off x="6453183" y="1335334"/>
            <a:ext cx="5353126" cy="5277353"/>
          </a:xfrm>
          <a:prstGeom prst="rect">
            <a:avLst/>
          </a:prstGeom>
        </p:spPr>
      </p:pic>
    </p:spTree>
    <p:extLst>
      <p:ext uri="{BB962C8B-B14F-4D97-AF65-F5344CB8AC3E}">
        <p14:creationId xmlns:p14="http://schemas.microsoft.com/office/powerpoint/2010/main" val="4271245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6</a:t>
            </a:r>
            <a:endParaRPr sz="900">
              <a:latin typeface="Calibri"/>
              <a:cs typeface="Calibri"/>
            </a:endParaRPr>
          </a:p>
        </p:txBody>
      </p:sp>
      <p:sp>
        <p:nvSpPr>
          <p:cNvPr id="3" name="object 3"/>
          <p:cNvSpPr/>
          <p:nvPr/>
        </p:nvSpPr>
        <p:spPr>
          <a:xfrm>
            <a:off x="3327548" y="1666690"/>
            <a:ext cx="5326118" cy="3118693"/>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058188" y="372753"/>
            <a:ext cx="5793097" cy="889987"/>
          </a:xfrm>
          <a:prstGeom prst="rect">
            <a:avLst/>
          </a:prstGeom>
        </p:spPr>
        <p:txBody>
          <a:bodyPr vert="horz" wrap="square" lIns="0" tIns="12700" rIns="0" bIns="0" rtlCol="0">
            <a:spAutoFit/>
          </a:bodyPr>
          <a:lstStyle/>
          <a:p>
            <a:pPr marL="0" marR="11430" lvl="0" indent="0" algn="ctr" defTabSz="914400" eaLnBrk="1" fontAlgn="auto" latinLnBrk="0" hangingPunct="1">
              <a:lnSpc>
                <a:spcPct val="100000"/>
              </a:lnSpc>
              <a:spcBef>
                <a:spcPts val="100"/>
              </a:spcBef>
              <a:spcAft>
                <a:spcPts val="0"/>
              </a:spcAft>
              <a:tabLst>
                <a:tab pos="1215390" algn="l"/>
              </a:tabLst>
              <a:defRPr/>
            </a:pPr>
            <a:r>
              <a:rPr lang="en-US" spc="200" dirty="0">
                <a:solidFill>
                  <a:prstClr val="black"/>
                </a:solidFill>
              </a:rPr>
              <a:t>Knowing the difference:</a:t>
            </a:r>
            <a:br>
              <a:rPr lang="en-US" spc="250" dirty="0">
                <a:solidFill>
                  <a:prstClr val="black"/>
                </a:solidFill>
              </a:rPr>
            </a:br>
            <a:r>
              <a:rPr lang="en-US" sz="1200" spc="65" dirty="0">
                <a:solidFill>
                  <a:srgbClr val="7F7F7F"/>
                </a:solidFill>
              </a:rPr>
              <a:t>Machine Learning and Deep Learning are both thrown around a lot in conversation, but what is the actual difference between the two?</a:t>
            </a:r>
            <a:endParaRPr dirty="0"/>
          </a:p>
        </p:txBody>
      </p:sp>
      <p:sp>
        <p:nvSpPr>
          <p:cNvPr id="9" name="object 9"/>
          <p:cNvSpPr/>
          <p:nvPr/>
        </p:nvSpPr>
        <p:spPr>
          <a:xfrm>
            <a:off x="5664154" y="4522202"/>
            <a:ext cx="467995" cy="162560"/>
          </a:xfrm>
          <a:custGeom>
            <a:avLst/>
            <a:gdLst/>
            <a:ahLst/>
            <a:cxnLst/>
            <a:rect l="l" t="t" r="r" b="b"/>
            <a:pathLst>
              <a:path w="467995" h="162560">
                <a:moveTo>
                  <a:pt x="0" y="0"/>
                </a:moveTo>
                <a:lnTo>
                  <a:pt x="467715" y="0"/>
                </a:lnTo>
                <a:lnTo>
                  <a:pt x="467715" y="162382"/>
                </a:lnTo>
                <a:lnTo>
                  <a:pt x="0" y="162382"/>
                </a:lnTo>
                <a:lnTo>
                  <a:pt x="0" y="0"/>
                </a:lnTo>
                <a:close/>
              </a:path>
            </a:pathLst>
          </a:custGeom>
          <a:solidFill>
            <a:srgbClr val="000000"/>
          </a:solidFill>
        </p:spPr>
        <p:txBody>
          <a:bodyPr wrap="square" lIns="0" tIns="0" rIns="0" bIns="0" rtlCol="0"/>
          <a:lstStyle/>
          <a:p>
            <a:endParaRPr/>
          </a:p>
        </p:txBody>
      </p:sp>
      <p:sp>
        <p:nvSpPr>
          <p:cNvPr id="10" name="object 10"/>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sp>
        <p:nvSpPr>
          <p:cNvPr id="14" name="Rectangle 13">
            <a:extLst>
              <a:ext uri="{FF2B5EF4-FFF2-40B4-BE49-F238E27FC236}">
                <a16:creationId xmlns:a16="http://schemas.microsoft.com/office/drawing/2014/main" id="{8DE8A512-8B60-46EB-AC89-45B989A00369}"/>
              </a:ext>
            </a:extLst>
          </p:cNvPr>
          <p:cNvSpPr/>
          <p:nvPr/>
        </p:nvSpPr>
        <p:spPr>
          <a:xfrm>
            <a:off x="8653666" y="2109793"/>
            <a:ext cx="6096000" cy="1964640"/>
          </a:xfrm>
          <a:prstGeom prst="rect">
            <a:avLst/>
          </a:prstGeom>
        </p:spPr>
        <p:txBody>
          <a:bodyPr>
            <a:spAutoFit/>
          </a:bodyPr>
          <a:lstStyle/>
          <a:p>
            <a:pPr marL="818515" marR="726440" indent="-121285">
              <a:lnSpc>
                <a:spcPts val="2110"/>
              </a:lnSpc>
              <a:spcBef>
                <a:spcPts val="210"/>
              </a:spcBef>
            </a:pPr>
            <a:r>
              <a:rPr lang="en-US" sz="1600" b="1" spc="145" dirty="0">
                <a:cs typeface="Calibri"/>
              </a:rPr>
              <a:t>DEEP LEARNING</a:t>
            </a:r>
            <a:endParaRPr lang="en-US" sz="1600" dirty="0">
              <a:cs typeface="Calibri"/>
            </a:endParaRPr>
          </a:p>
          <a:p>
            <a:pPr marL="443865" lvl="0">
              <a:spcBef>
                <a:spcPts val="1175"/>
              </a:spcBef>
            </a:pPr>
            <a:r>
              <a:rPr lang="en-US" sz="1400" b="1" spc="-10" dirty="0">
                <a:solidFill>
                  <a:srgbClr val="7F7F7F"/>
                </a:solidFill>
                <a:cs typeface="Calibri"/>
              </a:rPr>
              <a:t>Subcategory of Machine Learning</a:t>
            </a:r>
            <a:r>
              <a:rPr lang="en-US" sz="1400" b="1" spc="-5" dirty="0">
                <a:solidFill>
                  <a:srgbClr val="7F7F7F"/>
                </a:solidFill>
                <a:cs typeface="Calibri"/>
              </a:rPr>
              <a:t>:</a:t>
            </a:r>
            <a:endParaRPr lang="en-US" sz="1400" dirty="0">
              <a:solidFill>
                <a:prstClr val="black"/>
              </a:solidFill>
              <a:cs typeface="Calibri"/>
            </a:endParaRPr>
          </a:p>
          <a:p>
            <a:pPr marL="615315" lvl="0" indent="-172085">
              <a:spcBef>
                <a:spcPts val="885"/>
              </a:spcBef>
              <a:buFont typeface="Arial"/>
              <a:buChar char="•"/>
              <a:tabLst>
                <a:tab pos="615950" algn="l"/>
              </a:tabLst>
            </a:pPr>
            <a:r>
              <a:rPr lang="en-US" sz="1400" spc="-10" dirty="0">
                <a:solidFill>
                  <a:srgbClr val="7F7F7F"/>
                </a:solidFill>
                <a:cs typeface="Calibri"/>
              </a:rPr>
              <a:t>Uses Training Data</a:t>
            </a:r>
            <a:endParaRPr lang="en-US" sz="1400" dirty="0">
              <a:solidFill>
                <a:prstClr val="black"/>
              </a:solidFill>
              <a:cs typeface="Calibri"/>
            </a:endParaRPr>
          </a:p>
          <a:p>
            <a:pPr marL="615315" lvl="0" indent="-172085">
              <a:spcBef>
                <a:spcPts val="960"/>
              </a:spcBef>
              <a:buFont typeface="Arial"/>
              <a:buChar char="•"/>
              <a:tabLst>
                <a:tab pos="615950" algn="l"/>
              </a:tabLst>
            </a:pPr>
            <a:r>
              <a:rPr lang="en-US" sz="1400" spc="-10" dirty="0">
                <a:solidFill>
                  <a:srgbClr val="7F7F7F"/>
                </a:solidFill>
                <a:cs typeface="Calibri"/>
              </a:rPr>
              <a:t>Creates Neural Network to handle</a:t>
            </a:r>
            <a:br>
              <a:rPr lang="en-US" sz="1400" spc="-10" dirty="0">
                <a:solidFill>
                  <a:srgbClr val="7F7F7F"/>
                </a:solidFill>
                <a:cs typeface="Calibri"/>
              </a:rPr>
            </a:br>
            <a:r>
              <a:rPr lang="en-US" sz="1400" spc="-10" dirty="0">
                <a:solidFill>
                  <a:srgbClr val="7F7F7F"/>
                </a:solidFill>
                <a:cs typeface="Calibri"/>
              </a:rPr>
              <a:t> multiple complex variables</a:t>
            </a:r>
            <a:endParaRPr lang="en-US" sz="1400" dirty="0">
              <a:solidFill>
                <a:prstClr val="black"/>
              </a:solidFill>
              <a:cs typeface="Calibri"/>
            </a:endParaRPr>
          </a:p>
          <a:p>
            <a:pPr marL="615315" lvl="0" indent="-172085">
              <a:spcBef>
                <a:spcPts val="985"/>
              </a:spcBef>
              <a:buFont typeface="Arial"/>
              <a:buChar char="•"/>
              <a:tabLst>
                <a:tab pos="615950" algn="l"/>
              </a:tabLst>
            </a:pPr>
            <a:r>
              <a:rPr lang="en-US" sz="1400" spc="-10" dirty="0">
                <a:solidFill>
                  <a:srgbClr val="7F7F7F"/>
                </a:solidFill>
                <a:cs typeface="Calibri"/>
              </a:rPr>
              <a:t>Requires much more data for training</a:t>
            </a:r>
            <a:endParaRPr lang="en-US" sz="1400" dirty="0">
              <a:solidFill>
                <a:prstClr val="black"/>
              </a:solidFill>
              <a:cs typeface="Calibri"/>
            </a:endParaRPr>
          </a:p>
        </p:txBody>
      </p:sp>
      <p:sp>
        <p:nvSpPr>
          <p:cNvPr id="17" name="Rectangle 16">
            <a:extLst>
              <a:ext uri="{FF2B5EF4-FFF2-40B4-BE49-F238E27FC236}">
                <a16:creationId xmlns:a16="http://schemas.microsoft.com/office/drawing/2014/main" id="{F2FD83CE-1344-4A71-9732-05BB892DD1B6}"/>
              </a:ext>
            </a:extLst>
          </p:cNvPr>
          <p:cNvSpPr/>
          <p:nvPr/>
        </p:nvSpPr>
        <p:spPr>
          <a:xfrm>
            <a:off x="-152400" y="2322264"/>
            <a:ext cx="3776804" cy="1964640"/>
          </a:xfrm>
          <a:prstGeom prst="rect">
            <a:avLst/>
          </a:prstGeom>
        </p:spPr>
        <p:txBody>
          <a:bodyPr wrap="square">
            <a:spAutoFit/>
          </a:bodyPr>
          <a:lstStyle/>
          <a:p>
            <a:pPr marL="818515" marR="726440" indent="-121285">
              <a:lnSpc>
                <a:spcPts val="2110"/>
              </a:lnSpc>
              <a:spcBef>
                <a:spcPts val="210"/>
              </a:spcBef>
            </a:pPr>
            <a:r>
              <a:rPr lang="en-US" sz="1600" b="1" spc="145" dirty="0">
                <a:cs typeface="Calibri"/>
              </a:rPr>
              <a:t>MACHINE LEARNING</a:t>
            </a:r>
            <a:endParaRPr lang="en-US" sz="1600" dirty="0">
              <a:cs typeface="Calibri"/>
            </a:endParaRPr>
          </a:p>
          <a:p>
            <a:pPr marL="443865" lvl="0">
              <a:spcBef>
                <a:spcPts val="1175"/>
              </a:spcBef>
            </a:pPr>
            <a:r>
              <a:rPr lang="en-US" sz="1400" b="1" spc="-10" dirty="0">
                <a:solidFill>
                  <a:srgbClr val="7F7F7F"/>
                </a:solidFill>
                <a:cs typeface="Calibri"/>
              </a:rPr>
              <a:t>Subcategory of Artificial Intelligence</a:t>
            </a:r>
            <a:r>
              <a:rPr lang="en-US" sz="1400" b="1" spc="-5" dirty="0">
                <a:solidFill>
                  <a:srgbClr val="7F7F7F"/>
                </a:solidFill>
                <a:cs typeface="Calibri"/>
              </a:rPr>
              <a:t>:</a:t>
            </a:r>
            <a:endParaRPr lang="en-US" sz="1400" dirty="0">
              <a:solidFill>
                <a:prstClr val="black"/>
              </a:solidFill>
              <a:cs typeface="Calibri"/>
            </a:endParaRPr>
          </a:p>
          <a:p>
            <a:pPr marL="615315" lvl="0" indent="-172085">
              <a:spcBef>
                <a:spcPts val="885"/>
              </a:spcBef>
              <a:buFont typeface="Arial"/>
              <a:buChar char="•"/>
              <a:tabLst>
                <a:tab pos="615950" algn="l"/>
              </a:tabLst>
            </a:pPr>
            <a:r>
              <a:rPr lang="en-US" sz="1400" spc="-10" dirty="0">
                <a:solidFill>
                  <a:srgbClr val="7F7F7F"/>
                </a:solidFill>
                <a:cs typeface="Calibri"/>
              </a:rPr>
              <a:t>Uses Training Data </a:t>
            </a:r>
            <a:endParaRPr lang="en-US" sz="1400" dirty="0">
              <a:solidFill>
                <a:prstClr val="black"/>
              </a:solidFill>
              <a:cs typeface="Calibri"/>
            </a:endParaRPr>
          </a:p>
          <a:p>
            <a:pPr marL="615315" lvl="0" indent="-172085">
              <a:spcBef>
                <a:spcPts val="960"/>
              </a:spcBef>
              <a:buFont typeface="Arial"/>
              <a:buChar char="•"/>
              <a:tabLst>
                <a:tab pos="615950" algn="l"/>
              </a:tabLst>
            </a:pPr>
            <a:r>
              <a:rPr lang="en-US" sz="1400" spc="-10" dirty="0">
                <a:solidFill>
                  <a:srgbClr val="7F7F7F"/>
                </a:solidFill>
                <a:cs typeface="Calibri"/>
              </a:rPr>
              <a:t>Predicts Outcomes or sorts</a:t>
            </a:r>
          </a:p>
          <a:p>
            <a:pPr marL="615315" lvl="0" indent="-172085">
              <a:spcBef>
                <a:spcPts val="960"/>
              </a:spcBef>
              <a:buFont typeface="Arial"/>
              <a:buChar char="•"/>
              <a:tabLst>
                <a:tab pos="615950" algn="l"/>
              </a:tabLst>
            </a:pPr>
            <a:r>
              <a:rPr lang="en-US" sz="1400" spc="-10" dirty="0">
                <a:solidFill>
                  <a:srgbClr val="7F7F7F"/>
                </a:solidFill>
                <a:cs typeface="Calibri"/>
              </a:rPr>
              <a:t>Relatively smaller, classified data sets for training and operation.</a:t>
            </a:r>
            <a:endParaRPr lang="en-US" sz="1400" dirty="0">
              <a:solidFill>
                <a:prstClr val="black"/>
              </a:solidFill>
              <a:cs typeface="Calibri"/>
            </a:endParaRPr>
          </a:p>
        </p:txBody>
      </p:sp>
      <p:pic>
        <p:nvPicPr>
          <p:cNvPr id="2052" name="Picture 4" descr="HAL 9000 1080P, 2K, 4K, 5K HD wallpapers free download | Wallpaper ...">
            <a:extLst>
              <a:ext uri="{FF2B5EF4-FFF2-40B4-BE49-F238E27FC236}">
                <a16:creationId xmlns:a16="http://schemas.microsoft.com/office/drawing/2014/main" id="{A5587FDE-EEC1-4F33-973F-29DB0936AA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5869" y="1871524"/>
            <a:ext cx="4253065" cy="26506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16DD481-0E08-4E0B-A311-F6896BBBEB90}"/>
              </a:ext>
            </a:extLst>
          </p:cNvPr>
          <p:cNvPicPr>
            <a:picLocks noChangeAspect="1"/>
          </p:cNvPicPr>
          <p:nvPr/>
        </p:nvPicPr>
        <p:blipFill>
          <a:blip r:embed="rId5"/>
          <a:stretch>
            <a:fillRect/>
          </a:stretch>
        </p:blipFill>
        <p:spPr>
          <a:xfrm>
            <a:off x="0" y="4881631"/>
            <a:ext cx="6096000" cy="1976369"/>
          </a:xfrm>
          <a:prstGeom prst="rect">
            <a:avLst/>
          </a:prstGeom>
        </p:spPr>
      </p:pic>
      <p:pic>
        <p:nvPicPr>
          <p:cNvPr id="20" name="Picture 19">
            <a:extLst>
              <a:ext uri="{FF2B5EF4-FFF2-40B4-BE49-F238E27FC236}">
                <a16:creationId xmlns:a16="http://schemas.microsoft.com/office/drawing/2014/main" id="{36848955-3B0A-4F26-B472-2662EC0E8677}"/>
              </a:ext>
            </a:extLst>
          </p:cNvPr>
          <p:cNvPicPr>
            <a:picLocks noChangeAspect="1"/>
          </p:cNvPicPr>
          <p:nvPr/>
        </p:nvPicPr>
        <p:blipFill>
          <a:blip r:embed="rId6"/>
          <a:stretch>
            <a:fillRect/>
          </a:stretch>
        </p:blipFill>
        <p:spPr>
          <a:xfrm>
            <a:off x="6075630" y="4881631"/>
            <a:ext cx="6000750" cy="176212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0593" y="372753"/>
            <a:ext cx="58419" cy="139700"/>
          </a:xfrm>
          <a:prstGeom prst="rect">
            <a:avLst/>
          </a:prstGeom>
        </p:spPr>
        <p:txBody>
          <a:bodyPr vert="horz" wrap="square" lIns="0" tIns="0" rIns="0" bIns="0" rtlCol="0">
            <a:spAutoFit/>
          </a:bodyPr>
          <a:lstStyle/>
          <a:p>
            <a:pPr>
              <a:lnSpc>
                <a:spcPts val="1035"/>
              </a:lnSpc>
            </a:pPr>
            <a:r>
              <a:rPr sz="900" dirty="0">
                <a:solidFill>
                  <a:srgbClr val="FFFFFF"/>
                </a:solidFill>
                <a:latin typeface="Calibri"/>
                <a:cs typeface="Calibri"/>
              </a:rPr>
              <a:t>4</a:t>
            </a:r>
            <a:endParaRPr sz="900">
              <a:latin typeface="Calibri"/>
              <a:cs typeface="Calibri"/>
            </a:endParaRPr>
          </a:p>
        </p:txBody>
      </p:sp>
      <p:sp>
        <p:nvSpPr>
          <p:cNvPr id="3" name="object 3"/>
          <p:cNvSpPr txBox="1">
            <a:spLocks noGrp="1"/>
          </p:cNvSpPr>
          <p:nvPr>
            <p:ph type="title"/>
          </p:nvPr>
        </p:nvSpPr>
        <p:spPr>
          <a:xfrm>
            <a:off x="3810000" y="393568"/>
            <a:ext cx="3962400" cy="770083"/>
          </a:xfrm>
          <a:prstGeom prst="rect">
            <a:avLst/>
          </a:prstGeom>
        </p:spPr>
        <p:txBody>
          <a:bodyPr vert="horz" wrap="square" lIns="0" tIns="259715" rIns="0" bIns="0" rtlCol="0">
            <a:spAutoFit/>
          </a:bodyPr>
          <a:lstStyle/>
          <a:p>
            <a:pPr algn="ctr">
              <a:lnSpc>
                <a:spcPct val="100000"/>
              </a:lnSpc>
              <a:spcBef>
                <a:spcPts val="2045"/>
              </a:spcBef>
              <a:tabLst>
                <a:tab pos="1762125" algn="l"/>
                <a:tab pos="2442210" algn="l"/>
              </a:tabLst>
            </a:pPr>
            <a:r>
              <a:rPr lang="en-US" spc="295" dirty="0"/>
              <a:t>Clarke’s Third Law:</a:t>
            </a:r>
            <a:endParaRPr dirty="0"/>
          </a:p>
        </p:txBody>
      </p:sp>
      <p:sp>
        <p:nvSpPr>
          <p:cNvPr id="10" name="object 10"/>
          <p:cNvSpPr/>
          <p:nvPr/>
        </p:nvSpPr>
        <p:spPr>
          <a:xfrm>
            <a:off x="10800677" y="64410"/>
            <a:ext cx="893444" cy="753110"/>
          </a:xfrm>
          <a:custGeom>
            <a:avLst/>
            <a:gdLst/>
            <a:ahLst/>
            <a:cxnLst/>
            <a:rect l="l" t="t" r="r" b="b"/>
            <a:pathLst>
              <a:path w="893445" h="753110">
                <a:moveTo>
                  <a:pt x="0" y="0"/>
                </a:moveTo>
                <a:lnTo>
                  <a:pt x="892886" y="0"/>
                </a:lnTo>
                <a:lnTo>
                  <a:pt x="892886" y="753033"/>
                </a:lnTo>
                <a:lnTo>
                  <a:pt x="0" y="753033"/>
                </a:lnTo>
                <a:lnTo>
                  <a:pt x="0" y="0"/>
                </a:lnTo>
                <a:close/>
              </a:path>
            </a:pathLst>
          </a:custGeom>
          <a:solidFill>
            <a:srgbClr val="FFFFFF"/>
          </a:solidFill>
        </p:spPr>
        <p:txBody>
          <a:bodyPr wrap="square" lIns="0" tIns="0" rIns="0" bIns="0" rtlCol="0"/>
          <a:lstStyle/>
          <a:p>
            <a:endParaRPr/>
          </a:p>
        </p:txBody>
      </p:sp>
      <p:sp>
        <p:nvSpPr>
          <p:cNvPr id="4" name="Rectangle 3">
            <a:extLst>
              <a:ext uri="{FF2B5EF4-FFF2-40B4-BE49-F238E27FC236}">
                <a16:creationId xmlns:a16="http://schemas.microsoft.com/office/drawing/2014/main" id="{158A4E7D-3105-47A4-BAFC-2B313ADAD0AB}"/>
              </a:ext>
            </a:extLst>
          </p:cNvPr>
          <p:cNvSpPr/>
          <p:nvPr/>
        </p:nvSpPr>
        <p:spPr>
          <a:xfrm>
            <a:off x="2247900" y="4721304"/>
            <a:ext cx="7086600" cy="646331"/>
          </a:xfrm>
          <a:prstGeom prst="rect">
            <a:avLst/>
          </a:prstGeom>
        </p:spPr>
        <p:txBody>
          <a:bodyPr wrap="square">
            <a:spAutoFit/>
          </a:bodyPr>
          <a:lstStyle/>
          <a:p>
            <a:r>
              <a:rPr lang="en-US" dirty="0">
                <a:latin typeface="+mj-lt"/>
              </a:rPr>
              <a:t>“Any sufficiently advanced technology is indistinguishable from magic.”</a:t>
            </a:r>
          </a:p>
          <a:p>
            <a:r>
              <a:rPr lang="en-US" dirty="0">
                <a:latin typeface="+mj-lt"/>
              </a:rPr>
              <a:t>					- Sir Arthur C. Clarke</a:t>
            </a:r>
          </a:p>
        </p:txBody>
      </p:sp>
      <p:pic>
        <p:nvPicPr>
          <p:cNvPr id="18434" name="Picture 2" descr="A Private Visit at Arthur C. Clarke Home - YouTube">
            <a:extLst>
              <a:ext uri="{FF2B5EF4-FFF2-40B4-BE49-F238E27FC236}">
                <a16:creationId xmlns:a16="http://schemas.microsoft.com/office/drawing/2014/main" id="{45907D9E-4723-4545-8C45-7A44AD5EA3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1600200"/>
            <a:ext cx="426720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6087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3210</TotalTime>
  <Words>4328</Words>
  <Application>Microsoft Office PowerPoint</Application>
  <PresentationFormat>Widescreen</PresentationFormat>
  <Paragraphs>402</Paragraphs>
  <Slides>32</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Arial, Helvetica, sans-serif</vt:lpstr>
      <vt:lpstr>Calibri</vt:lpstr>
      <vt:lpstr>Open Sans</vt:lpstr>
      <vt:lpstr>Office Theme</vt:lpstr>
      <vt:lpstr>PowerPoint Presentation</vt:lpstr>
      <vt:lpstr>PowerPoint Presentation</vt:lpstr>
      <vt:lpstr>PowerPoint Presentation</vt:lpstr>
      <vt:lpstr>PowerPoint Presentation</vt:lpstr>
      <vt:lpstr>Historical Background</vt:lpstr>
      <vt:lpstr>Historical Background</vt:lpstr>
      <vt:lpstr>Historical Background</vt:lpstr>
      <vt:lpstr>Knowing the difference: Machine Learning and Deep Learning are both thrown around a lot in conversation, but what is the actual difference between the two?</vt:lpstr>
      <vt:lpstr>Clarke’s Third Law:</vt:lpstr>
      <vt:lpstr>How to Train Your Algorithm   (…and then, how to ask it the right questions.)</vt:lpstr>
      <vt:lpstr>How to Train Your Algorithm   (…and then, how to ask it the right questions.)</vt:lpstr>
      <vt:lpstr>How to Train Your Algorithm  </vt:lpstr>
      <vt:lpstr>How to Train Your Algorithm   (…and then, how to ask it the right questions.)</vt:lpstr>
      <vt:lpstr>How to Train Your Algorithm  </vt:lpstr>
      <vt:lpstr>FME using Machine Learning for Image Recognition</vt:lpstr>
      <vt:lpstr>How to Train Your Algorithm   (…and then, how to ask it the right questions.)</vt:lpstr>
      <vt:lpstr>How to Train Your Algorithm  </vt:lpstr>
      <vt:lpstr>EIVA Deep Learning for Pipeline Inspection</vt:lpstr>
      <vt:lpstr>Training Images</vt:lpstr>
      <vt:lpstr>Training Images</vt:lpstr>
      <vt:lpstr>Training Images</vt:lpstr>
      <vt:lpstr>Deep Learning Nodes</vt:lpstr>
      <vt:lpstr>Training Images</vt:lpstr>
      <vt:lpstr>Training Images</vt:lpstr>
      <vt:lpstr>Training Images</vt:lpstr>
      <vt:lpstr>Deep Learning Nodes</vt:lpstr>
      <vt:lpstr>EIVA using Deep Learning for Image Recognition</vt:lpstr>
      <vt:lpstr>Knowing the difference: Machine Learning, and Deep Learning are both thrown around a lot in conversation, but how can you tell the actual difference between the two?</vt:lpstr>
      <vt:lpstr>Deep Learning Engineering Creations</vt:lpstr>
      <vt:lpstr>Deep Learning Creations</vt:lpstr>
      <vt:lpstr>Petition Decision US Patent Office, April 22, 2020</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Kevin Tomanka</cp:lastModifiedBy>
  <cp:revision>7</cp:revision>
  <dcterms:created xsi:type="dcterms:W3CDTF">2020-02-17T17:28:39Z</dcterms:created>
  <dcterms:modified xsi:type="dcterms:W3CDTF">2020-05-01T21:11:55Z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2019-11-08T00:00:00Z</vt:filetime>
  </property>
  <property fmtid="{D5CDD505-2E9C-101B-9397-08002B2CF9AE}" pid="3" name="LastSaved">
    <vt:filetime>2020-02-17T00:00:00Z</vt:filetime>
  </property>
</Properties>
</file>